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2B38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2000" y="0"/>
            <a:ext cx="3311997" cy="341960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97672"/>
            <a:ext cx="3004296" cy="24458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4157" y="165679"/>
            <a:ext cx="7475685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17455" y="4748304"/>
            <a:ext cx="341629" cy="313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22275" y="1432891"/>
            <a:ext cx="4360545" cy="2391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03630">
              <a:lnSpc>
                <a:spcPct val="114999"/>
              </a:lnSpc>
              <a:spcBef>
                <a:spcPts val="100"/>
              </a:spcBef>
            </a:pPr>
            <a:r>
              <a:rPr dirty="0" sz="2700" spc="455">
                <a:solidFill>
                  <a:srgbClr val="EE7301"/>
                </a:solidFill>
                <a:latin typeface="Microsoft Sans Serif"/>
                <a:cs typeface="Microsoft Sans Serif"/>
              </a:rPr>
              <a:t>Всероссийский  </a:t>
            </a:r>
            <a:r>
              <a:rPr dirty="0" sz="2700" spc="490">
                <a:solidFill>
                  <a:srgbClr val="EE731B"/>
                </a:solidFill>
                <a:latin typeface="Microsoft Sans Serif"/>
                <a:cs typeface="Microsoft Sans Serif"/>
              </a:rPr>
              <a:t>классный</a:t>
            </a:r>
            <a:r>
              <a:rPr dirty="0" sz="2700" spc="-180">
                <a:solidFill>
                  <a:srgbClr val="EE731B"/>
                </a:solidFill>
                <a:latin typeface="Microsoft Sans Serif"/>
                <a:cs typeface="Microsoft Sans Serif"/>
              </a:rPr>
              <a:t> </a:t>
            </a:r>
            <a:r>
              <a:rPr dirty="0" sz="2700" spc="484">
                <a:solidFill>
                  <a:srgbClr val="EE731B"/>
                </a:solidFill>
                <a:latin typeface="Microsoft Sans Serif"/>
                <a:cs typeface="Microsoft Sans Serif"/>
              </a:rPr>
              <a:t>час</a:t>
            </a:r>
            <a:endParaRPr sz="2700">
              <a:latin typeface="Microsoft Sans Serif"/>
              <a:cs typeface="Microsoft Sans Serif"/>
            </a:endParaRPr>
          </a:p>
          <a:p>
            <a:pPr marL="12700" marR="5080">
              <a:lnSpc>
                <a:spcPct val="114999"/>
              </a:lnSpc>
            </a:pPr>
            <a:r>
              <a:rPr dirty="0" sz="2700" spc="434">
                <a:latin typeface="Microsoft Sans Serif"/>
                <a:cs typeface="Microsoft Sans Serif"/>
              </a:rPr>
              <a:t>«Профессионали</a:t>
            </a:r>
            <a:r>
              <a:rPr dirty="0" sz="2700" spc="375">
                <a:latin typeface="Microsoft Sans Serif"/>
                <a:cs typeface="Microsoft Sans Serif"/>
              </a:rPr>
              <a:t>т</a:t>
            </a:r>
            <a:r>
              <a:rPr dirty="0" sz="2700" spc="265">
                <a:latin typeface="Microsoft Sans Serif"/>
                <a:cs typeface="Microsoft Sans Serif"/>
              </a:rPr>
              <a:t>ет:  </a:t>
            </a:r>
            <a:r>
              <a:rPr dirty="0" sz="2700" spc="570">
                <a:latin typeface="Microsoft Sans Serif"/>
                <a:cs typeface="Microsoft Sans Serif"/>
              </a:rPr>
              <a:t>ты</a:t>
            </a:r>
            <a:r>
              <a:rPr dirty="0" sz="2700" spc="-180">
                <a:latin typeface="Microsoft Sans Serif"/>
                <a:cs typeface="Microsoft Sans Serif"/>
              </a:rPr>
              <a:t> </a:t>
            </a:r>
            <a:r>
              <a:rPr dirty="0" sz="2700" spc="405">
                <a:latin typeface="Microsoft Sans Serif"/>
                <a:cs typeface="Microsoft Sans Serif"/>
              </a:rPr>
              <a:t>в</a:t>
            </a:r>
            <a:r>
              <a:rPr dirty="0" sz="2700" spc="-180">
                <a:latin typeface="Microsoft Sans Serif"/>
                <a:cs typeface="Microsoft Sans Serif"/>
              </a:rPr>
              <a:t> </a:t>
            </a:r>
            <a:r>
              <a:rPr dirty="0" sz="2700" spc="355">
                <a:latin typeface="Microsoft Sans Serif"/>
                <a:cs typeface="Microsoft Sans Serif"/>
              </a:rPr>
              <a:t>хорошей  </a:t>
            </a:r>
            <a:r>
              <a:rPr dirty="0" sz="2700" spc="420">
                <a:latin typeface="Microsoft Sans Serif"/>
                <a:cs typeface="Microsoft Sans Serif"/>
              </a:rPr>
              <a:t>компании!»</a:t>
            </a:r>
            <a:endParaRPr sz="27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57661"/>
            <a:ext cx="5348605" cy="4286250"/>
            <a:chOff x="0" y="857661"/>
            <a:chExt cx="5348605" cy="4286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850" y="857661"/>
              <a:ext cx="3251997" cy="32361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98160"/>
              <a:ext cx="5348570" cy="134533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6825" y="333999"/>
            <a:ext cx="964524" cy="8191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5422" y="333999"/>
            <a:ext cx="844923" cy="8191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8"/>
                </a:moveTo>
                <a:lnTo>
                  <a:pt x="0" y="5143498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8"/>
                </a:lnTo>
                <a:close/>
              </a:path>
            </a:pathLst>
          </a:custGeom>
          <a:solidFill>
            <a:srgbClr val="FAC10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539624" y="463813"/>
            <a:ext cx="4433570" cy="4243705"/>
            <a:chOff x="4539624" y="463813"/>
            <a:chExt cx="4433570" cy="42437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9624" y="463813"/>
              <a:ext cx="4433499" cy="42158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987" y="1127249"/>
              <a:ext cx="2508598" cy="25274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01462" y="1117723"/>
              <a:ext cx="2527935" cy="2546985"/>
            </a:xfrm>
            <a:custGeom>
              <a:avLst/>
              <a:gdLst/>
              <a:ahLst/>
              <a:cxnLst/>
              <a:rect l="l" t="t" r="r" b="b"/>
              <a:pathLst>
                <a:path w="2527934" h="2546985">
                  <a:moveTo>
                    <a:pt x="0" y="1273274"/>
                  </a:moveTo>
                  <a:lnTo>
                    <a:pt x="911" y="1224434"/>
                  </a:lnTo>
                  <a:lnTo>
                    <a:pt x="3627" y="1176059"/>
                  </a:lnTo>
                  <a:lnTo>
                    <a:pt x="8114" y="1128183"/>
                  </a:lnTo>
                  <a:lnTo>
                    <a:pt x="14339" y="1080837"/>
                  </a:lnTo>
                  <a:lnTo>
                    <a:pt x="22268" y="1034055"/>
                  </a:lnTo>
                  <a:lnTo>
                    <a:pt x="31871" y="987870"/>
                  </a:lnTo>
                  <a:lnTo>
                    <a:pt x="43114" y="942316"/>
                  </a:lnTo>
                  <a:lnTo>
                    <a:pt x="55962" y="897424"/>
                  </a:lnTo>
                  <a:lnTo>
                    <a:pt x="70385" y="853227"/>
                  </a:lnTo>
                  <a:lnTo>
                    <a:pt x="86350" y="809760"/>
                  </a:lnTo>
                  <a:lnTo>
                    <a:pt x="103824" y="767054"/>
                  </a:lnTo>
                  <a:lnTo>
                    <a:pt x="122774" y="725143"/>
                  </a:lnTo>
                  <a:lnTo>
                    <a:pt x="143169" y="684060"/>
                  </a:lnTo>
                  <a:lnTo>
                    <a:pt x="164972" y="643838"/>
                  </a:lnTo>
                  <a:lnTo>
                    <a:pt x="188155" y="604509"/>
                  </a:lnTo>
                  <a:lnTo>
                    <a:pt x="212682" y="566107"/>
                  </a:lnTo>
                  <a:lnTo>
                    <a:pt x="238521" y="528664"/>
                  </a:lnTo>
                  <a:lnTo>
                    <a:pt x="265640" y="492214"/>
                  </a:lnTo>
                  <a:lnTo>
                    <a:pt x="294007" y="456790"/>
                  </a:lnTo>
                  <a:lnTo>
                    <a:pt x="323589" y="422424"/>
                  </a:lnTo>
                  <a:lnTo>
                    <a:pt x="354351" y="389150"/>
                  </a:lnTo>
                  <a:lnTo>
                    <a:pt x="386262" y="357000"/>
                  </a:lnTo>
                  <a:lnTo>
                    <a:pt x="419290" y="326007"/>
                  </a:lnTo>
                  <a:lnTo>
                    <a:pt x="453401" y="296205"/>
                  </a:lnTo>
                  <a:lnTo>
                    <a:pt x="488562" y="267627"/>
                  </a:lnTo>
                  <a:lnTo>
                    <a:pt x="524742" y="240304"/>
                  </a:lnTo>
                  <a:lnTo>
                    <a:pt x="561906" y="214271"/>
                  </a:lnTo>
                  <a:lnTo>
                    <a:pt x="600022" y="189561"/>
                  </a:lnTo>
                  <a:lnTo>
                    <a:pt x="639060" y="166205"/>
                  </a:lnTo>
                  <a:lnTo>
                    <a:pt x="678983" y="144238"/>
                  </a:lnTo>
                  <a:lnTo>
                    <a:pt x="719762" y="123692"/>
                  </a:lnTo>
                  <a:lnTo>
                    <a:pt x="761362" y="104601"/>
                  </a:lnTo>
                  <a:lnTo>
                    <a:pt x="803751" y="86996"/>
                  </a:lnTo>
                  <a:lnTo>
                    <a:pt x="846896" y="70912"/>
                  </a:lnTo>
                  <a:lnTo>
                    <a:pt x="890764" y="56380"/>
                  </a:lnTo>
                  <a:lnTo>
                    <a:pt x="935323" y="43435"/>
                  </a:lnTo>
                  <a:lnTo>
                    <a:pt x="980540" y="32109"/>
                  </a:lnTo>
                  <a:lnTo>
                    <a:pt x="1026382" y="22435"/>
                  </a:lnTo>
                  <a:lnTo>
                    <a:pt x="1072816" y="14446"/>
                  </a:lnTo>
                  <a:lnTo>
                    <a:pt x="1119810" y="8174"/>
                  </a:lnTo>
                  <a:lnTo>
                    <a:pt x="1167332" y="3654"/>
                  </a:lnTo>
                  <a:lnTo>
                    <a:pt x="1215347" y="918"/>
                  </a:lnTo>
                  <a:lnTo>
                    <a:pt x="1263824" y="0"/>
                  </a:lnTo>
                  <a:lnTo>
                    <a:pt x="1313991" y="1001"/>
                  </a:lnTo>
                  <a:lnTo>
                    <a:pt x="1363897" y="3993"/>
                  </a:lnTo>
                  <a:lnTo>
                    <a:pt x="1413493" y="8954"/>
                  </a:lnTo>
                  <a:lnTo>
                    <a:pt x="1462724" y="15860"/>
                  </a:lnTo>
                  <a:lnTo>
                    <a:pt x="1511536" y="24690"/>
                  </a:lnTo>
                  <a:lnTo>
                    <a:pt x="1559877" y="35422"/>
                  </a:lnTo>
                  <a:lnTo>
                    <a:pt x="1607694" y="48033"/>
                  </a:lnTo>
                  <a:lnTo>
                    <a:pt x="1654934" y="62501"/>
                  </a:lnTo>
                  <a:lnTo>
                    <a:pt x="1701543" y="78804"/>
                  </a:lnTo>
                  <a:lnTo>
                    <a:pt x="1747469" y="96921"/>
                  </a:lnTo>
                  <a:lnTo>
                    <a:pt x="1792659" y="116828"/>
                  </a:lnTo>
                  <a:lnTo>
                    <a:pt x="1837060" y="138504"/>
                  </a:lnTo>
                  <a:lnTo>
                    <a:pt x="1880618" y="161927"/>
                  </a:lnTo>
                  <a:lnTo>
                    <a:pt x="1923281" y="187074"/>
                  </a:lnTo>
                  <a:lnTo>
                    <a:pt x="1964995" y="213924"/>
                  </a:lnTo>
                  <a:lnTo>
                    <a:pt x="2005708" y="242453"/>
                  </a:lnTo>
                  <a:lnTo>
                    <a:pt x="2045367" y="272641"/>
                  </a:lnTo>
                  <a:lnTo>
                    <a:pt x="2083917" y="304465"/>
                  </a:lnTo>
                  <a:lnTo>
                    <a:pt x="2121307" y="337903"/>
                  </a:lnTo>
                  <a:lnTo>
                    <a:pt x="2157484" y="372932"/>
                  </a:lnTo>
                  <a:lnTo>
                    <a:pt x="2192253" y="409379"/>
                  </a:lnTo>
                  <a:lnTo>
                    <a:pt x="2225444" y="447049"/>
                  </a:lnTo>
                  <a:lnTo>
                    <a:pt x="2257030" y="485888"/>
                  </a:lnTo>
                  <a:lnTo>
                    <a:pt x="2286994" y="525843"/>
                  </a:lnTo>
                  <a:lnTo>
                    <a:pt x="2315312" y="566860"/>
                  </a:lnTo>
                  <a:lnTo>
                    <a:pt x="2341962" y="608886"/>
                  </a:lnTo>
                  <a:lnTo>
                    <a:pt x="2366923" y="651868"/>
                  </a:lnTo>
                  <a:lnTo>
                    <a:pt x="2390172" y="695752"/>
                  </a:lnTo>
                  <a:lnTo>
                    <a:pt x="2411687" y="740485"/>
                  </a:lnTo>
                  <a:lnTo>
                    <a:pt x="2431447" y="786012"/>
                  </a:lnTo>
                  <a:lnTo>
                    <a:pt x="2449430" y="832282"/>
                  </a:lnTo>
                  <a:lnTo>
                    <a:pt x="2465612" y="879240"/>
                  </a:lnTo>
                  <a:lnTo>
                    <a:pt x="2479972" y="926833"/>
                  </a:lnTo>
                  <a:lnTo>
                    <a:pt x="2492490" y="975007"/>
                  </a:lnTo>
                  <a:lnTo>
                    <a:pt x="2503141" y="1023710"/>
                  </a:lnTo>
                  <a:lnTo>
                    <a:pt x="2511906" y="1072887"/>
                  </a:lnTo>
                  <a:lnTo>
                    <a:pt x="2518762" y="1122486"/>
                  </a:lnTo>
                  <a:lnTo>
                    <a:pt x="2523684" y="1172452"/>
                  </a:lnTo>
                  <a:lnTo>
                    <a:pt x="2526655" y="1222732"/>
                  </a:lnTo>
                  <a:lnTo>
                    <a:pt x="2527649" y="1273274"/>
                  </a:lnTo>
                  <a:lnTo>
                    <a:pt x="2526737" y="1322113"/>
                  </a:lnTo>
                  <a:lnTo>
                    <a:pt x="2524022" y="1370488"/>
                  </a:lnTo>
                  <a:lnTo>
                    <a:pt x="2519534" y="1418365"/>
                  </a:lnTo>
                  <a:lnTo>
                    <a:pt x="2513310" y="1465710"/>
                  </a:lnTo>
                  <a:lnTo>
                    <a:pt x="2505380" y="1512492"/>
                  </a:lnTo>
                  <a:lnTo>
                    <a:pt x="2495777" y="1558677"/>
                  </a:lnTo>
                  <a:lnTo>
                    <a:pt x="2484535" y="1604232"/>
                  </a:lnTo>
                  <a:lnTo>
                    <a:pt x="2471687" y="1649124"/>
                  </a:lnTo>
                  <a:lnTo>
                    <a:pt x="2457263" y="1693320"/>
                  </a:lnTo>
                  <a:lnTo>
                    <a:pt x="2441298" y="1736787"/>
                  </a:lnTo>
                  <a:lnTo>
                    <a:pt x="2423824" y="1779493"/>
                  </a:lnTo>
                  <a:lnTo>
                    <a:pt x="2404874" y="1821404"/>
                  </a:lnTo>
                  <a:lnTo>
                    <a:pt x="2384480" y="1862487"/>
                  </a:lnTo>
                  <a:lnTo>
                    <a:pt x="2362676" y="1902709"/>
                  </a:lnTo>
                  <a:lnTo>
                    <a:pt x="2339494" y="1942038"/>
                  </a:lnTo>
                  <a:lnTo>
                    <a:pt x="2314967" y="1980440"/>
                  </a:lnTo>
                  <a:lnTo>
                    <a:pt x="2289127" y="2017883"/>
                  </a:lnTo>
                  <a:lnTo>
                    <a:pt x="2262008" y="2054333"/>
                  </a:lnTo>
                  <a:lnTo>
                    <a:pt x="2233641" y="2089757"/>
                  </a:lnTo>
                  <a:lnTo>
                    <a:pt x="2204060" y="2124123"/>
                  </a:lnTo>
                  <a:lnTo>
                    <a:pt x="2173298" y="2157397"/>
                  </a:lnTo>
                  <a:lnTo>
                    <a:pt x="2141387" y="2189547"/>
                  </a:lnTo>
                  <a:lnTo>
                    <a:pt x="2108359" y="2220540"/>
                  </a:lnTo>
                  <a:lnTo>
                    <a:pt x="2074248" y="2250343"/>
                  </a:lnTo>
                  <a:lnTo>
                    <a:pt x="2039087" y="2278920"/>
                  </a:lnTo>
                  <a:lnTo>
                    <a:pt x="2002907" y="2306243"/>
                  </a:lnTo>
                  <a:lnTo>
                    <a:pt x="1965743" y="2332277"/>
                  </a:lnTo>
                  <a:lnTo>
                    <a:pt x="1927626" y="2356986"/>
                  </a:lnTo>
                  <a:lnTo>
                    <a:pt x="1888589" y="2380343"/>
                  </a:lnTo>
                  <a:lnTo>
                    <a:pt x="1848665" y="2402309"/>
                  </a:lnTo>
                  <a:lnTo>
                    <a:pt x="1807887" y="2422855"/>
                  </a:lnTo>
                  <a:lnTo>
                    <a:pt x="1766287" y="2441946"/>
                  </a:lnTo>
                  <a:lnTo>
                    <a:pt x="1723898" y="2459552"/>
                  </a:lnTo>
                  <a:lnTo>
                    <a:pt x="1680753" y="2475635"/>
                  </a:lnTo>
                  <a:lnTo>
                    <a:pt x="1636885" y="2490168"/>
                  </a:lnTo>
                  <a:lnTo>
                    <a:pt x="1592326" y="2503112"/>
                  </a:lnTo>
                  <a:lnTo>
                    <a:pt x="1547109" y="2514438"/>
                  </a:lnTo>
                  <a:lnTo>
                    <a:pt x="1501267" y="2524112"/>
                  </a:lnTo>
                  <a:lnTo>
                    <a:pt x="1454832" y="2532102"/>
                  </a:lnTo>
                  <a:lnTo>
                    <a:pt x="1407839" y="2538373"/>
                  </a:lnTo>
                  <a:lnTo>
                    <a:pt x="1360317" y="2542893"/>
                  </a:lnTo>
                  <a:lnTo>
                    <a:pt x="1312302" y="2545629"/>
                  </a:lnTo>
                  <a:lnTo>
                    <a:pt x="1263824" y="2546549"/>
                  </a:lnTo>
                  <a:lnTo>
                    <a:pt x="1215347" y="2545629"/>
                  </a:lnTo>
                  <a:lnTo>
                    <a:pt x="1167332" y="2542893"/>
                  </a:lnTo>
                  <a:lnTo>
                    <a:pt x="1119810" y="2538373"/>
                  </a:lnTo>
                  <a:lnTo>
                    <a:pt x="1072816" y="2532102"/>
                  </a:lnTo>
                  <a:lnTo>
                    <a:pt x="1026382" y="2524112"/>
                  </a:lnTo>
                  <a:lnTo>
                    <a:pt x="980540" y="2514438"/>
                  </a:lnTo>
                  <a:lnTo>
                    <a:pt x="935323" y="2503112"/>
                  </a:lnTo>
                  <a:lnTo>
                    <a:pt x="890764" y="2490168"/>
                  </a:lnTo>
                  <a:lnTo>
                    <a:pt x="846896" y="2475635"/>
                  </a:lnTo>
                  <a:lnTo>
                    <a:pt x="803751" y="2459552"/>
                  </a:lnTo>
                  <a:lnTo>
                    <a:pt x="761362" y="2441946"/>
                  </a:lnTo>
                  <a:lnTo>
                    <a:pt x="719762" y="2422855"/>
                  </a:lnTo>
                  <a:lnTo>
                    <a:pt x="678983" y="2402309"/>
                  </a:lnTo>
                  <a:lnTo>
                    <a:pt x="639060" y="2380343"/>
                  </a:lnTo>
                  <a:lnTo>
                    <a:pt x="600022" y="2356986"/>
                  </a:lnTo>
                  <a:lnTo>
                    <a:pt x="561906" y="2332277"/>
                  </a:lnTo>
                  <a:lnTo>
                    <a:pt x="524742" y="2306243"/>
                  </a:lnTo>
                  <a:lnTo>
                    <a:pt x="488562" y="2278920"/>
                  </a:lnTo>
                  <a:lnTo>
                    <a:pt x="453401" y="2250343"/>
                  </a:lnTo>
                  <a:lnTo>
                    <a:pt x="419290" y="2220540"/>
                  </a:lnTo>
                  <a:lnTo>
                    <a:pt x="386262" y="2189547"/>
                  </a:lnTo>
                  <a:lnTo>
                    <a:pt x="354351" y="2157397"/>
                  </a:lnTo>
                  <a:lnTo>
                    <a:pt x="323589" y="2124123"/>
                  </a:lnTo>
                  <a:lnTo>
                    <a:pt x="294007" y="2089757"/>
                  </a:lnTo>
                  <a:lnTo>
                    <a:pt x="265640" y="2054333"/>
                  </a:lnTo>
                  <a:lnTo>
                    <a:pt x="238521" y="2017883"/>
                  </a:lnTo>
                  <a:lnTo>
                    <a:pt x="212682" y="1980440"/>
                  </a:lnTo>
                  <a:lnTo>
                    <a:pt x="188155" y="1942038"/>
                  </a:lnTo>
                  <a:lnTo>
                    <a:pt x="164972" y="1902709"/>
                  </a:lnTo>
                  <a:lnTo>
                    <a:pt x="143169" y="1862487"/>
                  </a:lnTo>
                  <a:lnTo>
                    <a:pt x="122774" y="1821404"/>
                  </a:lnTo>
                  <a:lnTo>
                    <a:pt x="103824" y="1779493"/>
                  </a:lnTo>
                  <a:lnTo>
                    <a:pt x="86350" y="1736787"/>
                  </a:lnTo>
                  <a:lnTo>
                    <a:pt x="70385" y="1693320"/>
                  </a:lnTo>
                  <a:lnTo>
                    <a:pt x="55962" y="1649124"/>
                  </a:lnTo>
                  <a:lnTo>
                    <a:pt x="43114" y="1604232"/>
                  </a:lnTo>
                  <a:lnTo>
                    <a:pt x="31871" y="1558677"/>
                  </a:lnTo>
                  <a:lnTo>
                    <a:pt x="22268" y="1512492"/>
                  </a:lnTo>
                  <a:lnTo>
                    <a:pt x="14339" y="1465710"/>
                  </a:lnTo>
                  <a:lnTo>
                    <a:pt x="8114" y="1418365"/>
                  </a:lnTo>
                  <a:lnTo>
                    <a:pt x="3627" y="1370488"/>
                  </a:lnTo>
                  <a:lnTo>
                    <a:pt x="911" y="1322113"/>
                  </a:lnTo>
                  <a:lnTo>
                    <a:pt x="0" y="1273274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57078" y="3130259"/>
              <a:ext cx="3831590" cy="1567815"/>
            </a:xfrm>
            <a:custGeom>
              <a:avLst/>
              <a:gdLst/>
              <a:ahLst/>
              <a:cxnLst/>
              <a:rect l="l" t="t" r="r" b="b"/>
              <a:pathLst>
                <a:path w="3831590" h="1567814">
                  <a:moveTo>
                    <a:pt x="3241535" y="1567580"/>
                  </a:moveTo>
                  <a:lnTo>
                    <a:pt x="3195389" y="1566487"/>
                  </a:lnTo>
                  <a:lnTo>
                    <a:pt x="3148754" y="1561773"/>
                  </a:lnTo>
                  <a:lnTo>
                    <a:pt x="516236" y="1192906"/>
                  </a:lnTo>
                  <a:lnTo>
                    <a:pt x="470101" y="1184621"/>
                  </a:lnTo>
                  <a:lnTo>
                    <a:pt x="425430" y="1172989"/>
                  </a:lnTo>
                  <a:lnTo>
                    <a:pt x="382337" y="1158161"/>
                  </a:lnTo>
                  <a:lnTo>
                    <a:pt x="340935" y="1140287"/>
                  </a:lnTo>
                  <a:lnTo>
                    <a:pt x="301337" y="1119517"/>
                  </a:lnTo>
                  <a:lnTo>
                    <a:pt x="263658" y="1096003"/>
                  </a:lnTo>
                  <a:lnTo>
                    <a:pt x="228010" y="1069893"/>
                  </a:lnTo>
                  <a:lnTo>
                    <a:pt x="194507" y="1041340"/>
                  </a:lnTo>
                  <a:lnTo>
                    <a:pt x="163262" y="1010494"/>
                  </a:lnTo>
                  <a:lnTo>
                    <a:pt x="134391" y="977504"/>
                  </a:lnTo>
                  <a:lnTo>
                    <a:pt x="108003" y="942521"/>
                  </a:lnTo>
                  <a:lnTo>
                    <a:pt x="84216" y="905696"/>
                  </a:lnTo>
                  <a:lnTo>
                    <a:pt x="63139" y="867179"/>
                  </a:lnTo>
                  <a:lnTo>
                    <a:pt x="44889" y="827120"/>
                  </a:lnTo>
                  <a:lnTo>
                    <a:pt x="29578" y="785671"/>
                  </a:lnTo>
                  <a:lnTo>
                    <a:pt x="17320" y="742981"/>
                  </a:lnTo>
                  <a:lnTo>
                    <a:pt x="8229" y="699201"/>
                  </a:lnTo>
                  <a:lnTo>
                    <a:pt x="2417" y="654482"/>
                  </a:lnTo>
                  <a:lnTo>
                    <a:pt x="0" y="608973"/>
                  </a:lnTo>
                  <a:lnTo>
                    <a:pt x="1087" y="562826"/>
                  </a:lnTo>
                  <a:lnTo>
                    <a:pt x="5795" y="516190"/>
                  </a:lnTo>
                  <a:lnTo>
                    <a:pt x="14075" y="470054"/>
                  </a:lnTo>
                  <a:lnTo>
                    <a:pt x="25702" y="425384"/>
                  </a:lnTo>
                  <a:lnTo>
                    <a:pt x="40525" y="382291"/>
                  </a:lnTo>
                  <a:lnTo>
                    <a:pt x="58394" y="340888"/>
                  </a:lnTo>
                  <a:lnTo>
                    <a:pt x="79159" y="301293"/>
                  </a:lnTo>
                  <a:lnTo>
                    <a:pt x="102669" y="263615"/>
                  </a:lnTo>
                  <a:lnTo>
                    <a:pt x="128773" y="227967"/>
                  </a:lnTo>
                  <a:lnTo>
                    <a:pt x="157323" y="194467"/>
                  </a:lnTo>
                  <a:lnTo>
                    <a:pt x="188164" y="163224"/>
                  </a:lnTo>
                  <a:lnTo>
                    <a:pt x="221150" y="134354"/>
                  </a:lnTo>
                  <a:lnTo>
                    <a:pt x="256129" y="107970"/>
                  </a:lnTo>
                  <a:lnTo>
                    <a:pt x="292950" y="84186"/>
                  </a:lnTo>
                  <a:lnTo>
                    <a:pt x="331464" y="63113"/>
                  </a:lnTo>
                  <a:lnTo>
                    <a:pt x="371519" y="44867"/>
                  </a:lnTo>
                  <a:lnTo>
                    <a:pt x="412966" y="29560"/>
                  </a:lnTo>
                  <a:lnTo>
                    <a:pt x="455652" y="17306"/>
                  </a:lnTo>
                  <a:lnTo>
                    <a:pt x="499430" y="8220"/>
                  </a:lnTo>
                  <a:lnTo>
                    <a:pt x="544148" y="2412"/>
                  </a:lnTo>
                  <a:lnTo>
                    <a:pt x="589655" y="0"/>
                  </a:lnTo>
                  <a:lnTo>
                    <a:pt x="635801" y="1092"/>
                  </a:lnTo>
                  <a:lnTo>
                    <a:pt x="682436" y="5805"/>
                  </a:lnTo>
                  <a:lnTo>
                    <a:pt x="3314954" y="374673"/>
                  </a:lnTo>
                  <a:lnTo>
                    <a:pt x="3361692" y="383120"/>
                  </a:lnTo>
                  <a:lnTo>
                    <a:pt x="3407331" y="395156"/>
                  </a:lnTo>
                  <a:lnTo>
                    <a:pt x="3451681" y="410668"/>
                  </a:lnTo>
                  <a:lnTo>
                    <a:pt x="3494556" y="429547"/>
                  </a:lnTo>
                  <a:lnTo>
                    <a:pt x="3535767" y="451681"/>
                  </a:lnTo>
                  <a:lnTo>
                    <a:pt x="3575128" y="476961"/>
                  </a:lnTo>
                  <a:lnTo>
                    <a:pt x="3612451" y="505275"/>
                  </a:lnTo>
                  <a:lnTo>
                    <a:pt x="3647549" y="536516"/>
                  </a:lnTo>
                  <a:lnTo>
                    <a:pt x="3680231" y="570570"/>
                  </a:lnTo>
                  <a:lnTo>
                    <a:pt x="3710312" y="607328"/>
                  </a:lnTo>
                  <a:lnTo>
                    <a:pt x="3737391" y="646350"/>
                  </a:lnTo>
                  <a:lnTo>
                    <a:pt x="3761156" y="687131"/>
                  </a:lnTo>
                  <a:lnTo>
                    <a:pt x="3781551" y="729460"/>
                  </a:lnTo>
                  <a:lnTo>
                    <a:pt x="3798522" y="773126"/>
                  </a:lnTo>
                  <a:lnTo>
                    <a:pt x="3812016" y="817917"/>
                  </a:lnTo>
                  <a:lnTo>
                    <a:pt x="3821976" y="863625"/>
                  </a:lnTo>
                  <a:lnTo>
                    <a:pt x="3828349" y="910036"/>
                  </a:lnTo>
                  <a:lnTo>
                    <a:pt x="3831081" y="956942"/>
                  </a:lnTo>
                  <a:lnTo>
                    <a:pt x="3830114" y="1004130"/>
                  </a:lnTo>
                  <a:lnTo>
                    <a:pt x="3825396" y="1051390"/>
                  </a:lnTo>
                  <a:lnTo>
                    <a:pt x="3817115" y="1097525"/>
                  </a:lnTo>
                  <a:lnTo>
                    <a:pt x="3805489" y="1142196"/>
                  </a:lnTo>
                  <a:lnTo>
                    <a:pt x="3790665" y="1185289"/>
                  </a:lnTo>
                  <a:lnTo>
                    <a:pt x="3772796" y="1226690"/>
                  </a:lnTo>
                  <a:lnTo>
                    <a:pt x="3752032" y="1266287"/>
                  </a:lnTo>
                  <a:lnTo>
                    <a:pt x="3728522" y="1303965"/>
                  </a:lnTo>
                  <a:lnTo>
                    <a:pt x="3702417" y="1339611"/>
                  </a:lnTo>
                  <a:lnTo>
                    <a:pt x="3673869" y="1373112"/>
                  </a:lnTo>
                  <a:lnTo>
                    <a:pt x="3643026" y="1404354"/>
                  </a:lnTo>
                  <a:lnTo>
                    <a:pt x="3610040" y="1433224"/>
                  </a:lnTo>
                  <a:lnTo>
                    <a:pt x="3575061" y="1459608"/>
                  </a:lnTo>
                  <a:lnTo>
                    <a:pt x="3538240" y="1483393"/>
                  </a:lnTo>
                  <a:lnTo>
                    <a:pt x="3499728" y="1504466"/>
                  </a:lnTo>
                  <a:lnTo>
                    <a:pt x="3459671" y="1522712"/>
                  </a:lnTo>
                  <a:lnTo>
                    <a:pt x="3418225" y="1538019"/>
                  </a:lnTo>
                  <a:lnTo>
                    <a:pt x="3375539" y="1550272"/>
                  </a:lnTo>
                  <a:lnTo>
                    <a:pt x="3331760" y="1559360"/>
                  </a:lnTo>
                  <a:lnTo>
                    <a:pt x="3287043" y="1565167"/>
                  </a:lnTo>
                  <a:lnTo>
                    <a:pt x="3241535" y="1567580"/>
                  </a:lnTo>
                  <a:close/>
                </a:path>
              </a:pathLst>
            </a:custGeom>
            <a:solidFill>
              <a:srgbClr val="A83E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57078" y="3130259"/>
              <a:ext cx="3831590" cy="1567815"/>
            </a:xfrm>
            <a:custGeom>
              <a:avLst/>
              <a:gdLst/>
              <a:ahLst/>
              <a:cxnLst/>
              <a:rect l="l" t="t" r="r" b="b"/>
              <a:pathLst>
                <a:path w="3831590" h="1567814">
                  <a:moveTo>
                    <a:pt x="5795" y="516190"/>
                  </a:moveTo>
                  <a:lnTo>
                    <a:pt x="14075" y="470054"/>
                  </a:lnTo>
                  <a:lnTo>
                    <a:pt x="25702" y="425384"/>
                  </a:lnTo>
                  <a:lnTo>
                    <a:pt x="40525" y="382291"/>
                  </a:lnTo>
                  <a:lnTo>
                    <a:pt x="58394" y="340888"/>
                  </a:lnTo>
                  <a:lnTo>
                    <a:pt x="79159" y="301293"/>
                  </a:lnTo>
                  <a:lnTo>
                    <a:pt x="102669" y="263615"/>
                  </a:lnTo>
                  <a:lnTo>
                    <a:pt x="128773" y="227967"/>
                  </a:lnTo>
                  <a:lnTo>
                    <a:pt x="157323" y="194467"/>
                  </a:lnTo>
                  <a:lnTo>
                    <a:pt x="188164" y="163224"/>
                  </a:lnTo>
                  <a:lnTo>
                    <a:pt x="221150" y="134354"/>
                  </a:lnTo>
                  <a:lnTo>
                    <a:pt x="256129" y="107970"/>
                  </a:lnTo>
                  <a:lnTo>
                    <a:pt x="292950" y="84186"/>
                  </a:lnTo>
                  <a:lnTo>
                    <a:pt x="331464" y="63113"/>
                  </a:lnTo>
                  <a:lnTo>
                    <a:pt x="371519" y="44867"/>
                  </a:lnTo>
                  <a:lnTo>
                    <a:pt x="412966" y="29560"/>
                  </a:lnTo>
                  <a:lnTo>
                    <a:pt x="455652" y="17306"/>
                  </a:lnTo>
                  <a:lnTo>
                    <a:pt x="499430" y="8220"/>
                  </a:lnTo>
                  <a:lnTo>
                    <a:pt x="544148" y="2412"/>
                  </a:lnTo>
                  <a:lnTo>
                    <a:pt x="589655" y="0"/>
                  </a:lnTo>
                  <a:lnTo>
                    <a:pt x="635801" y="1092"/>
                  </a:lnTo>
                  <a:lnTo>
                    <a:pt x="682436" y="5805"/>
                  </a:lnTo>
                  <a:lnTo>
                    <a:pt x="3314954" y="374673"/>
                  </a:lnTo>
                  <a:lnTo>
                    <a:pt x="3361692" y="383120"/>
                  </a:lnTo>
                  <a:lnTo>
                    <a:pt x="3407331" y="395156"/>
                  </a:lnTo>
                  <a:lnTo>
                    <a:pt x="3451681" y="410668"/>
                  </a:lnTo>
                  <a:lnTo>
                    <a:pt x="3494556" y="429547"/>
                  </a:lnTo>
                  <a:lnTo>
                    <a:pt x="3535767" y="451681"/>
                  </a:lnTo>
                  <a:lnTo>
                    <a:pt x="3575128" y="476961"/>
                  </a:lnTo>
                  <a:lnTo>
                    <a:pt x="3612451" y="505275"/>
                  </a:lnTo>
                  <a:lnTo>
                    <a:pt x="3647549" y="536516"/>
                  </a:lnTo>
                  <a:lnTo>
                    <a:pt x="3680231" y="570570"/>
                  </a:lnTo>
                  <a:lnTo>
                    <a:pt x="3710312" y="607328"/>
                  </a:lnTo>
                  <a:lnTo>
                    <a:pt x="3737391" y="646350"/>
                  </a:lnTo>
                  <a:lnTo>
                    <a:pt x="3761156" y="687131"/>
                  </a:lnTo>
                  <a:lnTo>
                    <a:pt x="3781551" y="729460"/>
                  </a:lnTo>
                  <a:lnTo>
                    <a:pt x="3798522" y="773126"/>
                  </a:lnTo>
                  <a:lnTo>
                    <a:pt x="3812016" y="817917"/>
                  </a:lnTo>
                  <a:lnTo>
                    <a:pt x="3821976" y="863625"/>
                  </a:lnTo>
                  <a:lnTo>
                    <a:pt x="3828349" y="910036"/>
                  </a:lnTo>
                  <a:lnTo>
                    <a:pt x="3831081" y="956942"/>
                  </a:lnTo>
                  <a:lnTo>
                    <a:pt x="3830114" y="1004130"/>
                  </a:lnTo>
                  <a:lnTo>
                    <a:pt x="3825396" y="1051390"/>
                  </a:lnTo>
                  <a:lnTo>
                    <a:pt x="3817115" y="1097525"/>
                  </a:lnTo>
                  <a:lnTo>
                    <a:pt x="3805489" y="1142196"/>
                  </a:lnTo>
                  <a:lnTo>
                    <a:pt x="3790665" y="1185289"/>
                  </a:lnTo>
                  <a:lnTo>
                    <a:pt x="3772796" y="1226690"/>
                  </a:lnTo>
                  <a:lnTo>
                    <a:pt x="3752032" y="1266287"/>
                  </a:lnTo>
                  <a:lnTo>
                    <a:pt x="3728522" y="1303965"/>
                  </a:lnTo>
                  <a:lnTo>
                    <a:pt x="3702417" y="1339611"/>
                  </a:lnTo>
                  <a:lnTo>
                    <a:pt x="3673869" y="1373112"/>
                  </a:lnTo>
                  <a:lnTo>
                    <a:pt x="3643026" y="1404354"/>
                  </a:lnTo>
                  <a:lnTo>
                    <a:pt x="3610040" y="1433224"/>
                  </a:lnTo>
                  <a:lnTo>
                    <a:pt x="3575061" y="1459608"/>
                  </a:lnTo>
                  <a:lnTo>
                    <a:pt x="3538240" y="1483393"/>
                  </a:lnTo>
                  <a:lnTo>
                    <a:pt x="3499728" y="1504466"/>
                  </a:lnTo>
                  <a:lnTo>
                    <a:pt x="3459671" y="1522712"/>
                  </a:lnTo>
                  <a:lnTo>
                    <a:pt x="3418225" y="1538019"/>
                  </a:lnTo>
                  <a:lnTo>
                    <a:pt x="3375539" y="1550272"/>
                  </a:lnTo>
                  <a:lnTo>
                    <a:pt x="3331760" y="1559360"/>
                  </a:lnTo>
                  <a:lnTo>
                    <a:pt x="3287043" y="1565167"/>
                  </a:lnTo>
                  <a:lnTo>
                    <a:pt x="3241535" y="1567580"/>
                  </a:lnTo>
                  <a:lnTo>
                    <a:pt x="3195389" y="1566487"/>
                  </a:lnTo>
                  <a:lnTo>
                    <a:pt x="3148754" y="1561773"/>
                  </a:lnTo>
                  <a:lnTo>
                    <a:pt x="516236" y="1192906"/>
                  </a:lnTo>
                  <a:lnTo>
                    <a:pt x="470101" y="1184621"/>
                  </a:lnTo>
                  <a:lnTo>
                    <a:pt x="425430" y="1172989"/>
                  </a:lnTo>
                  <a:lnTo>
                    <a:pt x="382337" y="1158161"/>
                  </a:lnTo>
                  <a:lnTo>
                    <a:pt x="340935" y="1140287"/>
                  </a:lnTo>
                  <a:lnTo>
                    <a:pt x="301337" y="1119517"/>
                  </a:lnTo>
                  <a:lnTo>
                    <a:pt x="263658" y="1096003"/>
                  </a:lnTo>
                  <a:lnTo>
                    <a:pt x="228010" y="1069893"/>
                  </a:lnTo>
                  <a:lnTo>
                    <a:pt x="194507" y="1041340"/>
                  </a:lnTo>
                  <a:lnTo>
                    <a:pt x="163262" y="1010494"/>
                  </a:lnTo>
                  <a:lnTo>
                    <a:pt x="134391" y="977504"/>
                  </a:lnTo>
                  <a:lnTo>
                    <a:pt x="108003" y="942521"/>
                  </a:lnTo>
                  <a:lnTo>
                    <a:pt x="84216" y="905696"/>
                  </a:lnTo>
                  <a:lnTo>
                    <a:pt x="63139" y="867179"/>
                  </a:lnTo>
                  <a:lnTo>
                    <a:pt x="44889" y="827120"/>
                  </a:lnTo>
                  <a:lnTo>
                    <a:pt x="29578" y="785671"/>
                  </a:lnTo>
                  <a:lnTo>
                    <a:pt x="17320" y="742981"/>
                  </a:lnTo>
                  <a:lnTo>
                    <a:pt x="8229" y="699201"/>
                  </a:lnTo>
                  <a:lnTo>
                    <a:pt x="2417" y="654482"/>
                  </a:lnTo>
                  <a:lnTo>
                    <a:pt x="0" y="608973"/>
                  </a:lnTo>
                  <a:lnTo>
                    <a:pt x="1087" y="562826"/>
                  </a:lnTo>
                  <a:lnTo>
                    <a:pt x="5795" y="516190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81374" y="1768558"/>
            <a:ext cx="3644265" cy="1358900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5"/>
              </a:spcBef>
            </a:pPr>
            <a:r>
              <a:rPr dirty="0" sz="1400" spc="30" b="1">
                <a:latin typeface="Tahoma"/>
                <a:cs typeface="Tahoma"/>
              </a:rPr>
              <a:t>«Профессионалитет</a:t>
            </a:r>
            <a:r>
              <a:rPr dirty="0" sz="1400" spc="-35" b="1">
                <a:latin typeface="Tahoma"/>
                <a:cs typeface="Tahoma"/>
              </a:rPr>
              <a:t> </a:t>
            </a:r>
            <a:r>
              <a:rPr dirty="0" sz="1400" spc="125" b="1">
                <a:latin typeface="Tahoma"/>
                <a:cs typeface="Tahoma"/>
              </a:rPr>
              <a:t>—</a:t>
            </a:r>
            <a:r>
              <a:rPr dirty="0" sz="1400" spc="350" b="1">
                <a:latin typeface="Tahoma"/>
                <a:cs typeface="Tahoma"/>
              </a:rPr>
              <a:t> </a:t>
            </a:r>
            <a:r>
              <a:rPr dirty="0" sz="1400" spc="40" b="1">
                <a:latin typeface="Tahoma"/>
                <a:cs typeface="Tahoma"/>
              </a:rPr>
              <a:t>флагманский </a:t>
            </a:r>
            <a:r>
              <a:rPr dirty="0" sz="1400" spc="-395" b="1">
                <a:latin typeface="Tahoma"/>
                <a:cs typeface="Tahoma"/>
              </a:rPr>
              <a:t> </a:t>
            </a:r>
            <a:r>
              <a:rPr dirty="0" sz="1400" spc="25" b="1">
                <a:latin typeface="Tahoma"/>
                <a:cs typeface="Tahoma"/>
              </a:rPr>
              <a:t>проект. </a:t>
            </a:r>
            <a:r>
              <a:rPr dirty="0" sz="1400" spc="80" b="1">
                <a:latin typeface="Tahoma"/>
                <a:cs typeface="Tahoma"/>
              </a:rPr>
              <a:t>Он</a:t>
            </a:r>
            <a:r>
              <a:rPr dirty="0" sz="1400" spc="85" b="1">
                <a:latin typeface="Tahoma"/>
                <a:cs typeface="Tahoma"/>
              </a:rPr>
              <a:t> </a:t>
            </a:r>
            <a:r>
              <a:rPr dirty="0" sz="1400" spc="30" b="1">
                <a:latin typeface="Tahoma"/>
                <a:cs typeface="Tahoma"/>
              </a:rPr>
              <a:t>соответствует </a:t>
            </a:r>
            <a:r>
              <a:rPr dirty="0" sz="1400" spc="50" b="1">
                <a:latin typeface="Tahoma"/>
                <a:cs typeface="Tahoma"/>
              </a:rPr>
              <a:t>запросам </a:t>
            </a:r>
            <a:r>
              <a:rPr dirty="0" sz="1400" spc="55" b="1">
                <a:latin typeface="Tahoma"/>
                <a:cs typeface="Tahoma"/>
              </a:rPr>
              <a:t> </a:t>
            </a:r>
            <a:r>
              <a:rPr dirty="0" sz="1400" spc="45" b="1">
                <a:latin typeface="Tahoma"/>
                <a:cs typeface="Tahoma"/>
              </a:rPr>
              <a:t>абитуриентов </a:t>
            </a:r>
            <a:r>
              <a:rPr dirty="0" sz="1400" spc="35" b="1">
                <a:latin typeface="Tahoma"/>
                <a:cs typeface="Tahoma"/>
              </a:rPr>
              <a:t>на </a:t>
            </a:r>
            <a:r>
              <a:rPr dirty="0" sz="1400" spc="50" b="1">
                <a:latin typeface="Tahoma"/>
                <a:cs typeface="Tahoma"/>
              </a:rPr>
              <a:t>получение </a:t>
            </a:r>
            <a:r>
              <a:rPr dirty="0" sz="1400" spc="55" b="1">
                <a:latin typeface="Tahoma"/>
                <a:cs typeface="Tahoma"/>
              </a:rPr>
              <a:t> </a:t>
            </a:r>
            <a:r>
              <a:rPr dirty="0" sz="1400" spc="60" b="1">
                <a:latin typeface="Tahoma"/>
                <a:cs typeface="Tahoma"/>
              </a:rPr>
              <a:t>профессии </a:t>
            </a:r>
            <a:r>
              <a:rPr dirty="0" sz="1400" spc="15" b="1">
                <a:latin typeface="Tahoma"/>
                <a:cs typeface="Tahoma"/>
              </a:rPr>
              <a:t>в </a:t>
            </a:r>
            <a:r>
              <a:rPr dirty="0" sz="1400" spc="35" b="1">
                <a:latin typeface="Tahoma"/>
                <a:cs typeface="Tahoma"/>
              </a:rPr>
              <a:t>сжатые </a:t>
            </a:r>
            <a:r>
              <a:rPr dirty="0" sz="1400" spc="70" b="1">
                <a:latin typeface="Tahoma"/>
                <a:cs typeface="Tahoma"/>
              </a:rPr>
              <a:t>сроки </a:t>
            </a:r>
            <a:r>
              <a:rPr dirty="0" sz="1400" spc="80" b="1">
                <a:latin typeface="Tahoma"/>
                <a:cs typeface="Tahoma"/>
              </a:rPr>
              <a:t>и </a:t>
            </a:r>
            <a:r>
              <a:rPr dirty="0" sz="1400" spc="85" b="1">
                <a:latin typeface="Tahoma"/>
                <a:cs typeface="Tahoma"/>
              </a:rPr>
              <a:t> </a:t>
            </a:r>
            <a:r>
              <a:rPr dirty="0" sz="1400" spc="50" b="1">
                <a:latin typeface="Tahoma"/>
                <a:cs typeface="Tahoma"/>
              </a:rPr>
              <a:t>быстрый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20" b="1">
                <a:latin typeface="Tahoma"/>
                <a:cs typeface="Tahoma"/>
              </a:rPr>
              <a:t>выход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35" b="1">
                <a:latin typeface="Tahoma"/>
                <a:cs typeface="Tahoma"/>
              </a:rPr>
              <a:t>на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55" b="1">
                <a:latin typeface="Tahoma"/>
                <a:cs typeface="Tahoma"/>
              </a:rPr>
              <a:t>рынок</a:t>
            </a:r>
            <a:r>
              <a:rPr dirty="0" sz="1400" spc="375" b="1">
                <a:latin typeface="Tahoma"/>
                <a:cs typeface="Tahoma"/>
              </a:rPr>
              <a:t> </a:t>
            </a:r>
            <a:r>
              <a:rPr dirty="0" sz="1400" spc="15" b="1">
                <a:latin typeface="Tahoma"/>
                <a:cs typeface="Tahoma"/>
              </a:rPr>
              <a:t>труда.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1400" spc="45" b="1">
                <a:latin typeface="Tahoma"/>
                <a:cs typeface="Tahoma"/>
              </a:rPr>
              <a:t>Профессионалитет</a:t>
            </a:r>
            <a:r>
              <a:rPr dirty="0" sz="1400" spc="-30" b="1">
                <a:latin typeface="Tahoma"/>
                <a:cs typeface="Tahoma"/>
              </a:rPr>
              <a:t> </a:t>
            </a:r>
            <a:r>
              <a:rPr dirty="0" sz="1400" spc="-195" b="1">
                <a:latin typeface="Tahoma"/>
                <a:cs typeface="Tahoma"/>
              </a:rPr>
              <a:t>–</a:t>
            </a:r>
            <a:r>
              <a:rPr dirty="0" sz="1400" spc="150" b="1">
                <a:latin typeface="Tahoma"/>
                <a:cs typeface="Tahoma"/>
              </a:rPr>
              <a:t> </a:t>
            </a:r>
            <a:r>
              <a:rPr dirty="0" sz="1400" spc="30" b="1">
                <a:latin typeface="Tahoma"/>
                <a:cs typeface="Tahoma"/>
              </a:rPr>
              <a:t>это</a:t>
            </a:r>
            <a:r>
              <a:rPr dirty="0" sz="1400" spc="-25" b="1">
                <a:latin typeface="Tahoma"/>
                <a:cs typeface="Tahoma"/>
              </a:rPr>
              <a:t> </a:t>
            </a:r>
            <a:r>
              <a:rPr dirty="0" sz="1400" spc="5" b="1">
                <a:latin typeface="Tahoma"/>
                <a:cs typeface="Tahoma"/>
              </a:rPr>
              <a:t>модно!»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 rot="480000">
            <a:off x="5528848" y="3416413"/>
            <a:ext cx="2091229" cy="207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600" spc="95" b="1">
                <a:solidFill>
                  <a:srgbClr val="FFFFFF"/>
                </a:solidFill>
                <a:latin typeface="Tahoma"/>
                <a:cs typeface="Tahoma"/>
              </a:rPr>
              <a:t>Александр</a:t>
            </a:r>
            <a:r>
              <a:rPr dirty="0" sz="1600" spc="-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60" b="1">
                <a:solidFill>
                  <a:srgbClr val="FFFFFF"/>
                </a:solidFill>
                <a:latin typeface="Tahoma"/>
                <a:cs typeface="Tahoma"/>
              </a:rPr>
              <a:t>Бугаев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 rot="480000">
            <a:off x="5414430" y="3663086"/>
            <a:ext cx="2253043" cy="207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600" spc="190">
                <a:solidFill>
                  <a:srgbClr val="FFFFFF"/>
                </a:solidFill>
                <a:latin typeface="Tahoma"/>
                <a:cs typeface="Tahoma"/>
              </a:rPr>
              <a:t>первый</a:t>
            </a:r>
            <a:r>
              <a:rPr dirty="0" sz="16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175">
                <a:solidFill>
                  <a:srgbClr val="FFFFFF"/>
                </a:solidFill>
                <a:latin typeface="Tahoma"/>
                <a:cs typeface="Tahoma"/>
              </a:rPr>
              <a:t>заме</a:t>
            </a:r>
            <a:r>
              <a:rPr dirty="0" sz="1600" spc="13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600" spc="90">
                <a:solidFill>
                  <a:srgbClr val="FFFFFF"/>
                </a:solidFill>
                <a:latin typeface="Tahoma"/>
                <a:cs typeface="Tahoma"/>
              </a:rPr>
              <a:t>ти</a:t>
            </a:r>
            <a:r>
              <a:rPr dirty="0" sz="1600" spc="4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600" spc="14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1600" spc="130">
                <a:solidFill>
                  <a:srgbClr val="FFFFFF"/>
                </a:solidFill>
                <a:latin typeface="Tahoma"/>
                <a:cs typeface="Tahoma"/>
              </a:rPr>
              <a:t>ль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 rot="480000">
            <a:off x="5165671" y="3909337"/>
            <a:ext cx="2677603" cy="207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600" spc="245">
                <a:solidFill>
                  <a:srgbClr val="FFFFFF"/>
                </a:solidFill>
                <a:latin typeface="Tahoma"/>
                <a:cs typeface="Tahoma"/>
              </a:rPr>
              <a:t>Мини</a:t>
            </a:r>
            <a:r>
              <a:rPr dirty="0" sz="1600" spc="16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600" spc="114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600" spc="135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600" spc="11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16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190">
                <a:solidFill>
                  <a:srgbClr val="FFFFFF"/>
                </a:solidFill>
                <a:latin typeface="Tahoma"/>
                <a:cs typeface="Tahoma"/>
              </a:rPr>
              <a:t>просвещения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480000">
            <a:off x="5155191" y="4156147"/>
            <a:ext cx="2633922" cy="2076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35"/>
              </a:lnSpc>
            </a:pPr>
            <a:r>
              <a:rPr dirty="0" sz="1600" spc="25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600" spc="18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600" spc="14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1600" spc="190">
                <a:solidFill>
                  <a:srgbClr val="FFFFFF"/>
                </a:solidFill>
                <a:latin typeface="Tahoma"/>
                <a:cs typeface="Tahoma"/>
              </a:rPr>
              <a:t>сийс</a:t>
            </a:r>
            <a:r>
              <a:rPr dirty="0" sz="1600" spc="15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1600" spc="195">
                <a:solidFill>
                  <a:srgbClr val="FFFFFF"/>
                </a:solidFill>
                <a:latin typeface="Tahoma"/>
                <a:cs typeface="Tahoma"/>
              </a:rPr>
              <a:t>ой</a:t>
            </a:r>
            <a:r>
              <a:rPr dirty="0" sz="16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00" spc="27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dirty="0" sz="1600" spc="17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1600" spc="190">
                <a:solidFill>
                  <a:srgbClr val="FFFFFF"/>
                </a:solidFill>
                <a:latin typeface="Tahoma"/>
                <a:cs typeface="Tahoma"/>
              </a:rPr>
              <a:t>де</a:t>
            </a:r>
            <a:r>
              <a:rPr dirty="0" sz="1600" spc="185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600" spc="185">
                <a:solidFill>
                  <a:srgbClr val="FFFFFF"/>
                </a:solidFill>
                <a:latin typeface="Tahoma"/>
                <a:cs typeface="Tahoma"/>
              </a:rPr>
              <a:t>ации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4425" y="1236562"/>
            <a:ext cx="568899" cy="5688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68837" y="3265387"/>
            <a:ext cx="568899" cy="5688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13400" y="1807518"/>
            <a:ext cx="2753995" cy="17170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700" spc="45" b="1">
                <a:solidFill>
                  <a:srgbClr val="EE731B"/>
                </a:solidFill>
                <a:latin typeface="Tahoma"/>
                <a:cs typeface="Tahoma"/>
              </a:rPr>
              <a:t>Ты</a:t>
            </a:r>
            <a:endParaRPr sz="37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dirty="0" sz="3700" spc="50" b="1">
                <a:latin typeface="Tahoma"/>
                <a:cs typeface="Tahoma"/>
              </a:rPr>
              <a:t>в</a:t>
            </a:r>
            <a:r>
              <a:rPr dirty="0" sz="3700" spc="-110" b="1">
                <a:latin typeface="Tahoma"/>
                <a:cs typeface="Tahoma"/>
              </a:rPr>
              <a:t> </a:t>
            </a:r>
            <a:r>
              <a:rPr dirty="0" sz="3700" spc="135" b="1">
                <a:latin typeface="Tahoma"/>
                <a:cs typeface="Tahoma"/>
              </a:rPr>
              <a:t>хорошей </a:t>
            </a:r>
            <a:r>
              <a:rPr dirty="0" sz="3700" spc="-1070" b="1">
                <a:latin typeface="Tahoma"/>
                <a:cs typeface="Tahoma"/>
              </a:rPr>
              <a:t> </a:t>
            </a:r>
            <a:r>
              <a:rPr dirty="0" sz="3700" spc="105" b="1">
                <a:latin typeface="Tahoma"/>
                <a:cs typeface="Tahoma"/>
              </a:rPr>
              <a:t>компании!</a:t>
            </a:r>
            <a:endParaRPr sz="37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788312"/>
            <a:ext cx="5348605" cy="4355465"/>
            <a:chOff x="0" y="788312"/>
            <a:chExt cx="5348605" cy="43554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000" y="788312"/>
              <a:ext cx="3251997" cy="32361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798161"/>
              <a:ext cx="5348570" cy="134533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7700" y="333999"/>
            <a:ext cx="964522" cy="8191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98096" y="333811"/>
            <a:ext cx="3682365" cy="1152525"/>
          </a:xfrm>
          <a:custGeom>
            <a:avLst/>
            <a:gdLst/>
            <a:ahLst/>
            <a:cxnLst/>
            <a:rect l="l" t="t" r="r" b="b"/>
            <a:pathLst>
              <a:path w="3682365" h="1152525">
                <a:moveTo>
                  <a:pt x="2510" y="376672"/>
                </a:moveTo>
                <a:lnTo>
                  <a:pt x="10669" y="328033"/>
                </a:lnTo>
                <a:lnTo>
                  <a:pt x="24086" y="281641"/>
                </a:lnTo>
                <a:lnTo>
                  <a:pt x="42409" y="237778"/>
                </a:lnTo>
                <a:lnTo>
                  <a:pt x="65291" y="196725"/>
                </a:lnTo>
                <a:lnTo>
                  <a:pt x="92383" y="158761"/>
                </a:lnTo>
                <a:lnTo>
                  <a:pt x="123334" y="124169"/>
                </a:lnTo>
                <a:lnTo>
                  <a:pt x="157796" y="93229"/>
                </a:lnTo>
                <a:lnTo>
                  <a:pt x="195418" y="66221"/>
                </a:lnTo>
                <a:lnTo>
                  <a:pt x="235855" y="43427"/>
                </a:lnTo>
                <a:lnTo>
                  <a:pt x="278751" y="25127"/>
                </a:lnTo>
                <a:lnTo>
                  <a:pt x="323763" y="11602"/>
                </a:lnTo>
                <a:lnTo>
                  <a:pt x="370539" y="3132"/>
                </a:lnTo>
                <a:lnTo>
                  <a:pt x="418730" y="0"/>
                </a:lnTo>
                <a:lnTo>
                  <a:pt x="467986" y="2482"/>
                </a:lnTo>
                <a:lnTo>
                  <a:pt x="3305635" y="310162"/>
                </a:lnTo>
                <a:lnTo>
                  <a:pt x="3352703" y="317976"/>
                </a:lnTo>
                <a:lnTo>
                  <a:pt x="3398231" y="330930"/>
                </a:lnTo>
                <a:lnTo>
                  <a:pt x="3441824" y="348807"/>
                </a:lnTo>
                <a:lnTo>
                  <a:pt x="3483093" y="371395"/>
                </a:lnTo>
                <a:lnTo>
                  <a:pt x="3521644" y="398478"/>
                </a:lnTo>
                <a:lnTo>
                  <a:pt x="3557086" y="429841"/>
                </a:lnTo>
                <a:lnTo>
                  <a:pt x="3589025" y="465270"/>
                </a:lnTo>
                <a:lnTo>
                  <a:pt x="3616763" y="504077"/>
                </a:lnTo>
                <a:lnTo>
                  <a:pt x="3639778" y="545430"/>
                </a:lnTo>
                <a:lnTo>
                  <a:pt x="3657943" y="588901"/>
                </a:lnTo>
                <a:lnTo>
                  <a:pt x="3671135" y="634059"/>
                </a:lnTo>
                <a:lnTo>
                  <a:pt x="3679226" y="680477"/>
                </a:lnTo>
                <a:lnTo>
                  <a:pt x="3682093" y="727725"/>
                </a:lnTo>
                <a:lnTo>
                  <a:pt x="3679610" y="775372"/>
                </a:lnTo>
                <a:lnTo>
                  <a:pt x="3671451" y="824012"/>
                </a:lnTo>
                <a:lnTo>
                  <a:pt x="3658035" y="870404"/>
                </a:lnTo>
                <a:lnTo>
                  <a:pt x="3639711" y="914267"/>
                </a:lnTo>
                <a:lnTo>
                  <a:pt x="3616829" y="955320"/>
                </a:lnTo>
                <a:lnTo>
                  <a:pt x="3589738" y="993283"/>
                </a:lnTo>
                <a:lnTo>
                  <a:pt x="3558788" y="1027875"/>
                </a:lnTo>
                <a:lnTo>
                  <a:pt x="3524325" y="1058815"/>
                </a:lnTo>
                <a:lnTo>
                  <a:pt x="3486703" y="1085823"/>
                </a:lnTo>
                <a:lnTo>
                  <a:pt x="3446267" y="1108617"/>
                </a:lnTo>
                <a:lnTo>
                  <a:pt x="3403369" y="1126918"/>
                </a:lnTo>
                <a:lnTo>
                  <a:pt x="3358358" y="1140443"/>
                </a:lnTo>
                <a:lnTo>
                  <a:pt x="3311582" y="1148913"/>
                </a:lnTo>
                <a:lnTo>
                  <a:pt x="3263392" y="1152046"/>
                </a:lnTo>
                <a:lnTo>
                  <a:pt x="3214135" y="1149562"/>
                </a:lnTo>
                <a:lnTo>
                  <a:pt x="376486" y="841882"/>
                </a:lnTo>
                <a:lnTo>
                  <a:pt x="327846" y="833751"/>
                </a:lnTo>
                <a:lnTo>
                  <a:pt x="281455" y="820363"/>
                </a:lnTo>
                <a:lnTo>
                  <a:pt x="237598" y="802066"/>
                </a:lnTo>
                <a:lnTo>
                  <a:pt x="196552" y="779209"/>
                </a:lnTo>
                <a:lnTo>
                  <a:pt x="158599" y="752143"/>
                </a:lnTo>
                <a:lnTo>
                  <a:pt x="124021" y="721215"/>
                </a:lnTo>
                <a:lnTo>
                  <a:pt x="93096" y="686775"/>
                </a:lnTo>
                <a:lnTo>
                  <a:pt x="66105" y="649171"/>
                </a:lnTo>
                <a:lnTo>
                  <a:pt x="43330" y="608754"/>
                </a:lnTo>
                <a:lnTo>
                  <a:pt x="25052" y="565871"/>
                </a:lnTo>
                <a:lnTo>
                  <a:pt x="11550" y="520873"/>
                </a:lnTo>
                <a:lnTo>
                  <a:pt x="3105" y="474108"/>
                </a:lnTo>
                <a:lnTo>
                  <a:pt x="0" y="425924"/>
                </a:lnTo>
                <a:lnTo>
                  <a:pt x="2510" y="376672"/>
                </a:lnTo>
                <a:close/>
              </a:path>
            </a:pathLst>
          </a:custGeom>
          <a:ln w="19024">
            <a:solidFill>
              <a:srgbClr val="1BB0E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780470" y="3407450"/>
            <a:ext cx="2434590" cy="1069340"/>
          </a:xfrm>
          <a:custGeom>
            <a:avLst/>
            <a:gdLst/>
            <a:ahLst/>
            <a:cxnLst/>
            <a:rect l="l" t="t" r="r" b="b"/>
            <a:pathLst>
              <a:path w="2434590" h="1069339">
                <a:moveTo>
                  <a:pt x="2131" y="418242"/>
                </a:moveTo>
                <a:lnTo>
                  <a:pt x="9016" y="371417"/>
                </a:lnTo>
                <a:lnTo>
                  <a:pt x="20369" y="326392"/>
                </a:lnTo>
                <a:lnTo>
                  <a:pt x="35935" y="283376"/>
                </a:lnTo>
                <a:lnTo>
                  <a:pt x="55462" y="242576"/>
                </a:lnTo>
                <a:lnTo>
                  <a:pt x="78697" y="204205"/>
                </a:lnTo>
                <a:lnTo>
                  <a:pt x="105383" y="168469"/>
                </a:lnTo>
                <a:lnTo>
                  <a:pt x="135272" y="135580"/>
                </a:lnTo>
                <a:lnTo>
                  <a:pt x="168106" y="105745"/>
                </a:lnTo>
                <a:lnTo>
                  <a:pt x="203632" y="79173"/>
                </a:lnTo>
                <a:lnTo>
                  <a:pt x="241599" y="56076"/>
                </a:lnTo>
                <a:lnTo>
                  <a:pt x="281751" y="36659"/>
                </a:lnTo>
                <a:lnTo>
                  <a:pt x="323836" y="21134"/>
                </a:lnTo>
                <a:lnTo>
                  <a:pt x="367600" y="9709"/>
                </a:lnTo>
                <a:lnTo>
                  <a:pt x="412790" y="2595"/>
                </a:lnTo>
                <a:lnTo>
                  <a:pt x="459152" y="0"/>
                </a:lnTo>
                <a:lnTo>
                  <a:pt x="506433" y="2130"/>
                </a:lnTo>
                <a:lnTo>
                  <a:pt x="2016030" y="146754"/>
                </a:lnTo>
                <a:lnTo>
                  <a:pt x="2067676" y="154667"/>
                </a:lnTo>
                <a:lnTo>
                  <a:pt x="2117708" y="168226"/>
                </a:lnTo>
                <a:lnTo>
                  <a:pt x="2165694" y="187206"/>
                </a:lnTo>
                <a:lnTo>
                  <a:pt x="2211202" y="211376"/>
                </a:lnTo>
                <a:lnTo>
                  <a:pt x="2253798" y="240503"/>
                </a:lnTo>
                <a:lnTo>
                  <a:pt x="2293050" y="274360"/>
                </a:lnTo>
                <a:lnTo>
                  <a:pt x="2328525" y="312719"/>
                </a:lnTo>
                <a:lnTo>
                  <a:pt x="2359449" y="354832"/>
                </a:lnTo>
                <a:lnTo>
                  <a:pt x="2385237" y="399799"/>
                </a:lnTo>
                <a:lnTo>
                  <a:pt x="2405747" y="447151"/>
                </a:lnTo>
                <a:lnTo>
                  <a:pt x="2420836" y="496419"/>
                </a:lnTo>
                <a:lnTo>
                  <a:pt x="2430357" y="547136"/>
                </a:lnTo>
                <a:lnTo>
                  <a:pt x="2434172" y="598833"/>
                </a:lnTo>
                <a:lnTo>
                  <a:pt x="2432132" y="651042"/>
                </a:lnTo>
                <a:lnTo>
                  <a:pt x="2425247" y="697867"/>
                </a:lnTo>
                <a:lnTo>
                  <a:pt x="2413894" y="742892"/>
                </a:lnTo>
                <a:lnTo>
                  <a:pt x="2398329" y="785909"/>
                </a:lnTo>
                <a:lnTo>
                  <a:pt x="2378801" y="826708"/>
                </a:lnTo>
                <a:lnTo>
                  <a:pt x="2355568" y="865079"/>
                </a:lnTo>
                <a:lnTo>
                  <a:pt x="2328880" y="900814"/>
                </a:lnTo>
                <a:lnTo>
                  <a:pt x="2298993" y="933704"/>
                </a:lnTo>
                <a:lnTo>
                  <a:pt x="2266158" y="963539"/>
                </a:lnTo>
                <a:lnTo>
                  <a:pt x="2230632" y="990110"/>
                </a:lnTo>
                <a:lnTo>
                  <a:pt x="2192665" y="1013209"/>
                </a:lnTo>
                <a:lnTo>
                  <a:pt x="2152512" y="1032626"/>
                </a:lnTo>
                <a:lnTo>
                  <a:pt x="2110427" y="1048151"/>
                </a:lnTo>
                <a:lnTo>
                  <a:pt x="2066664" y="1059574"/>
                </a:lnTo>
                <a:lnTo>
                  <a:pt x="2021473" y="1066689"/>
                </a:lnTo>
                <a:lnTo>
                  <a:pt x="1975111" y="1069285"/>
                </a:lnTo>
                <a:lnTo>
                  <a:pt x="1927830" y="1067154"/>
                </a:lnTo>
                <a:lnTo>
                  <a:pt x="418233" y="922530"/>
                </a:lnTo>
                <a:lnTo>
                  <a:pt x="371407" y="915646"/>
                </a:lnTo>
                <a:lnTo>
                  <a:pt x="326382" y="904295"/>
                </a:lnTo>
                <a:lnTo>
                  <a:pt x="283366" y="888730"/>
                </a:lnTo>
                <a:lnTo>
                  <a:pt x="242567" y="869204"/>
                </a:lnTo>
                <a:lnTo>
                  <a:pt x="204197" y="845971"/>
                </a:lnTo>
                <a:lnTo>
                  <a:pt x="168461" y="819285"/>
                </a:lnTo>
                <a:lnTo>
                  <a:pt x="135572" y="789399"/>
                </a:lnTo>
                <a:lnTo>
                  <a:pt x="105738" y="756565"/>
                </a:lnTo>
                <a:lnTo>
                  <a:pt x="79167" y="721039"/>
                </a:lnTo>
                <a:lnTo>
                  <a:pt x="56070" y="683074"/>
                </a:lnTo>
                <a:lnTo>
                  <a:pt x="36656" y="642922"/>
                </a:lnTo>
                <a:lnTo>
                  <a:pt x="21131" y="600837"/>
                </a:lnTo>
                <a:lnTo>
                  <a:pt x="9707" y="557073"/>
                </a:lnTo>
                <a:lnTo>
                  <a:pt x="2593" y="511884"/>
                </a:lnTo>
                <a:lnTo>
                  <a:pt x="0" y="465522"/>
                </a:lnTo>
                <a:lnTo>
                  <a:pt x="2131" y="418242"/>
                </a:lnTo>
                <a:close/>
              </a:path>
            </a:pathLst>
          </a:custGeom>
          <a:ln w="19024">
            <a:solidFill>
              <a:srgbClr val="EE731B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333794"/>
            <a:ext cx="4298315" cy="4810125"/>
            <a:chOff x="0" y="333794"/>
            <a:chExt cx="4298315" cy="4810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176" y="333794"/>
              <a:ext cx="3824819" cy="36370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91769"/>
              <a:ext cx="4298101" cy="435172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 rot="300000">
            <a:off x="4938731" y="658926"/>
            <a:ext cx="2481337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00"/>
              </a:lnSpc>
            </a:pPr>
            <a:r>
              <a:rPr dirty="0" baseline="6172" sz="2700" spc="75" b="1">
                <a:latin typeface="Tahoma"/>
                <a:cs typeface="Tahoma"/>
              </a:rPr>
              <a:t>Хочешь</a:t>
            </a:r>
            <a:r>
              <a:rPr dirty="0" baseline="6172" sz="2700" spc="-142" b="1">
                <a:latin typeface="Tahoma"/>
                <a:cs typeface="Tahoma"/>
              </a:rPr>
              <a:t> </a:t>
            </a:r>
            <a:r>
              <a:rPr dirty="0" baseline="1543" sz="2700" spc="44" b="1">
                <a:latin typeface="Tahoma"/>
                <a:cs typeface="Tahoma"/>
              </a:rPr>
              <a:t>ок</a:t>
            </a:r>
            <a:r>
              <a:rPr dirty="0" sz="1800" spc="30" b="1">
                <a:latin typeface="Tahoma"/>
                <a:cs typeface="Tahoma"/>
              </a:rPr>
              <a:t>азатьс</a:t>
            </a:r>
            <a:r>
              <a:rPr dirty="0" baseline="-3086" sz="2700" spc="44" b="1">
                <a:latin typeface="Tahoma"/>
                <a:cs typeface="Tahoma"/>
              </a:rPr>
              <a:t>я</a:t>
            </a:r>
            <a:r>
              <a:rPr dirty="0" baseline="-3086" sz="2700" spc="-142" b="1">
                <a:latin typeface="Tahoma"/>
                <a:cs typeface="Tahoma"/>
              </a:rPr>
              <a:t> </a:t>
            </a:r>
            <a:r>
              <a:rPr dirty="0" baseline="-3086" sz="2700" spc="37" b="1">
                <a:latin typeface="Tahoma"/>
                <a:cs typeface="Tahoma"/>
              </a:rPr>
              <a:t>в</a:t>
            </a:r>
            <a:endParaRPr baseline="-3086" sz="27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 rot="300000">
            <a:off x="4909993" y="937845"/>
            <a:ext cx="25970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800"/>
              </a:lnSpc>
            </a:pPr>
            <a:r>
              <a:rPr dirty="0" baseline="6172" sz="2700" spc="89" b="1">
                <a:latin typeface="Tahoma"/>
                <a:cs typeface="Tahoma"/>
              </a:rPr>
              <a:t>х</a:t>
            </a:r>
            <a:r>
              <a:rPr dirty="0" baseline="4629" sz="2700" spc="89" b="1">
                <a:latin typeface="Tahoma"/>
                <a:cs typeface="Tahoma"/>
              </a:rPr>
              <a:t>орошей</a:t>
            </a:r>
            <a:r>
              <a:rPr dirty="0" baseline="4629" sz="2700" spc="-179" b="1">
                <a:latin typeface="Tahoma"/>
                <a:cs typeface="Tahoma"/>
              </a:rPr>
              <a:t> </a:t>
            </a:r>
            <a:r>
              <a:rPr dirty="0" sz="1800" spc="65" b="1">
                <a:latin typeface="Tahoma"/>
                <a:cs typeface="Tahoma"/>
              </a:rPr>
              <a:t>компании</a:t>
            </a:r>
            <a:r>
              <a:rPr dirty="0" baseline="-4629" sz="2700" spc="97" b="1">
                <a:latin typeface="Tahoma"/>
                <a:cs typeface="Tahoma"/>
              </a:rPr>
              <a:t>?</a:t>
            </a:r>
            <a:endParaRPr baseline="-4629" sz="27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87672" y="1848244"/>
            <a:ext cx="3873500" cy="1444625"/>
          </a:xfrm>
          <a:custGeom>
            <a:avLst/>
            <a:gdLst/>
            <a:ahLst/>
            <a:cxnLst/>
            <a:rect l="l" t="t" r="r" b="b"/>
            <a:pathLst>
              <a:path w="3873500" h="1444625">
                <a:moveTo>
                  <a:pt x="4193" y="976353"/>
                </a:moveTo>
                <a:lnTo>
                  <a:pt x="0" y="927471"/>
                </a:lnTo>
                <a:lnTo>
                  <a:pt x="204" y="879255"/>
                </a:lnTo>
                <a:lnTo>
                  <a:pt x="4642" y="831915"/>
                </a:lnTo>
                <a:lnTo>
                  <a:pt x="13152" y="785667"/>
                </a:lnTo>
                <a:lnTo>
                  <a:pt x="25568" y="740724"/>
                </a:lnTo>
                <a:lnTo>
                  <a:pt x="41728" y="697297"/>
                </a:lnTo>
                <a:lnTo>
                  <a:pt x="61466" y="655602"/>
                </a:lnTo>
                <a:lnTo>
                  <a:pt x="84621" y="615852"/>
                </a:lnTo>
                <a:lnTo>
                  <a:pt x="111028" y="578259"/>
                </a:lnTo>
                <a:lnTo>
                  <a:pt x="140522" y="543037"/>
                </a:lnTo>
                <a:lnTo>
                  <a:pt x="172942" y="510400"/>
                </a:lnTo>
                <a:lnTo>
                  <a:pt x="208122" y="480559"/>
                </a:lnTo>
                <a:lnTo>
                  <a:pt x="245899" y="453729"/>
                </a:lnTo>
                <a:lnTo>
                  <a:pt x="286109" y="430124"/>
                </a:lnTo>
                <a:lnTo>
                  <a:pt x="328589" y="409955"/>
                </a:lnTo>
                <a:lnTo>
                  <a:pt x="373174" y="393438"/>
                </a:lnTo>
                <a:lnTo>
                  <a:pt x="419702" y="380784"/>
                </a:lnTo>
                <a:lnTo>
                  <a:pt x="468007" y="372207"/>
                </a:lnTo>
                <a:lnTo>
                  <a:pt x="3264977" y="4111"/>
                </a:lnTo>
                <a:lnTo>
                  <a:pt x="3312189" y="0"/>
                </a:lnTo>
                <a:lnTo>
                  <a:pt x="3359258" y="43"/>
                </a:lnTo>
                <a:lnTo>
                  <a:pt x="3405925" y="4168"/>
                </a:lnTo>
                <a:lnTo>
                  <a:pt x="3451933" y="12309"/>
                </a:lnTo>
                <a:lnTo>
                  <a:pt x="3497020" y="24396"/>
                </a:lnTo>
                <a:lnTo>
                  <a:pt x="3540929" y="40357"/>
                </a:lnTo>
                <a:lnTo>
                  <a:pt x="3583399" y="60126"/>
                </a:lnTo>
                <a:lnTo>
                  <a:pt x="3624171" y="83631"/>
                </a:lnTo>
                <a:lnTo>
                  <a:pt x="3662988" y="110803"/>
                </a:lnTo>
                <a:lnTo>
                  <a:pt x="3699266" y="141281"/>
                </a:lnTo>
                <a:lnTo>
                  <a:pt x="3732505" y="174598"/>
                </a:lnTo>
                <a:lnTo>
                  <a:pt x="3762575" y="210519"/>
                </a:lnTo>
                <a:lnTo>
                  <a:pt x="3789337" y="248814"/>
                </a:lnTo>
                <a:lnTo>
                  <a:pt x="3812662" y="289248"/>
                </a:lnTo>
                <a:lnTo>
                  <a:pt x="3832412" y="331591"/>
                </a:lnTo>
                <a:lnTo>
                  <a:pt x="3848455" y="375609"/>
                </a:lnTo>
                <a:lnTo>
                  <a:pt x="3860655" y="421068"/>
                </a:lnTo>
                <a:lnTo>
                  <a:pt x="3868881" y="467740"/>
                </a:lnTo>
                <a:lnTo>
                  <a:pt x="3873075" y="516622"/>
                </a:lnTo>
                <a:lnTo>
                  <a:pt x="3872870" y="564839"/>
                </a:lnTo>
                <a:lnTo>
                  <a:pt x="3868431" y="612178"/>
                </a:lnTo>
                <a:lnTo>
                  <a:pt x="3859922" y="658426"/>
                </a:lnTo>
                <a:lnTo>
                  <a:pt x="3847505" y="703370"/>
                </a:lnTo>
                <a:lnTo>
                  <a:pt x="3831346" y="746795"/>
                </a:lnTo>
                <a:lnTo>
                  <a:pt x="3811608" y="788490"/>
                </a:lnTo>
                <a:lnTo>
                  <a:pt x="3788452" y="828241"/>
                </a:lnTo>
                <a:lnTo>
                  <a:pt x="3762046" y="865834"/>
                </a:lnTo>
                <a:lnTo>
                  <a:pt x="3732551" y="901056"/>
                </a:lnTo>
                <a:lnTo>
                  <a:pt x="3700132" y="933694"/>
                </a:lnTo>
                <a:lnTo>
                  <a:pt x="3664952" y="963534"/>
                </a:lnTo>
                <a:lnTo>
                  <a:pt x="3627175" y="990363"/>
                </a:lnTo>
                <a:lnTo>
                  <a:pt x="3586965" y="1013970"/>
                </a:lnTo>
                <a:lnTo>
                  <a:pt x="3544485" y="1034137"/>
                </a:lnTo>
                <a:lnTo>
                  <a:pt x="3499900" y="1050655"/>
                </a:lnTo>
                <a:lnTo>
                  <a:pt x="3453372" y="1063310"/>
                </a:lnTo>
                <a:lnTo>
                  <a:pt x="3405066" y="1071886"/>
                </a:lnTo>
                <a:lnTo>
                  <a:pt x="608097" y="1439982"/>
                </a:lnTo>
                <a:lnTo>
                  <a:pt x="559218" y="1444195"/>
                </a:lnTo>
                <a:lnTo>
                  <a:pt x="511007" y="1444009"/>
                </a:lnTo>
                <a:lnTo>
                  <a:pt x="463673" y="1439588"/>
                </a:lnTo>
                <a:lnTo>
                  <a:pt x="417434" y="1431096"/>
                </a:lnTo>
                <a:lnTo>
                  <a:pt x="372500" y="1418696"/>
                </a:lnTo>
                <a:lnTo>
                  <a:pt x="329084" y="1402552"/>
                </a:lnTo>
                <a:lnTo>
                  <a:pt x="287402" y="1382827"/>
                </a:lnTo>
                <a:lnTo>
                  <a:pt x="247664" y="1359685"/>
                </a:lnTo>
                <a:lnTo>
                  <a:pt x="210086" y="1333290"/>
                </a:lnTo>
                <a:lnTo>
                  <a:pt x="174879" y="1303806"/>
                </a:lnTo>
                <a:lnTo>
                  <a:pt x="142257" y="1271396"/>
                </a:lnTo>
                <a:lnTo>
                  <a:pt x="112433" y="1236224"/>
                </a:lnTo>
                <a:lnTo>
                  <a:pt x="85621" y="1198453"/>
                </a:lnTo>
                <a:lnTo>
                  <a:pt x="62034" y="1158249"/>
                </a:lnTo>
                <a:lnTo>
                  <a:pt x="41884" y="1115772"/>
                </a:lnTo>
                <a:lnTo>
                  <a:pt x="25385" y="1071188"/>
                </a:lnTo>
                <a:lnTo>
                  <a:pt x="12750" y="1024660"/>
                </a:lnTo>
                <a:lnTo>
                  <a:pt x="4193" y="976353"/>
                </a:lnTo>
                <a:close/>
              </a:path>
            </a:pathLst>
          </a:custGeom>
          <a:ln w="19024">
            <a:solidFill>
              <a:srgbClr val="A83E91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6250" y="0"/>
            <a:ext cx="2247749" cy="11702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 rot="300000">
            <a:off x="6417935" y="3598060"/>
            <a:ext cx="1204710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80" b="1">
                <a:latin typeface="Tahoma"/>
                <a:cs typeface="Tahoma"/>
              </a:rPr>
              <a:t>Иди</a:t>
            </a:r>
            <a:r>
              <a:rPr dirty="0" sz="1600" spc="-55" b="1">
                <a:latin typeface="Tahoma"/>
                <a:cs typeface="Tahoma"/>
              </a:rPr>
              <a:t> </a:t>
            </a:r>
            <a:r>
              <a:rPr dirty="0" sz="1600" spc="60" b="1">
                <a:latin typeface="Tahoma"/>
                <a:cs typeface="Tahoma"/>
              </a:rPr>
              <a:t>к</a:t>
            </a:r>
            <a:r>
              <a:rPr dirty="0" sz="1600" spc="-55" b="1">
                <a:latin typeface="Tahoma"/>
                <a:cs typeface="Tahoma"/>
              </a:rPr>
              <a:t> </a:t>
            </a:r>
            <a:r>
              <a:rPr dirty="0" sz="1600" spc="20" b="1">
                <a:latin typeface="Tahoma"/>
                <a:cs typeface="Tahoma"/>
              </a:rPr>
              <a:t>нам!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40065" y="4773679"/>
            <a:ext cx="197485" cy="28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z="1600" spc="-75" b="1">
                <a:solidFill>
                  <a:srgbClr val="FFFFFF"/>
                </a:solidFill>
                <a:latin typeface="Tahoma"/>
                <a:cs typeface="Tahoma"/>
              </a:rPr>
              <a:t>3</a:t>
            </a:fld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 rot="300000">
            <a:off x="6207370" y="3840965"/>
            <a:ext cx="1583447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65" b="1">
                <a:latin typeface="Tahoma"/>
                <a:cs typeface="Tahoma"/>
              </a:rPr>
              <a:t>Мы</a:t>
            </a:r>
            <a:r>
              <a:rPr dirty="0" sz="1600" spc="-105" b="1">
                <a:latin typeface="Tahoma"/>
                <a:cs typeface="Tahoma"/>
              </a:rPr>
              <a:t> </a:t>
            </a:r>
            <a:r>
              <a:rPr dirty="0" sz="1600" spc="60" b="1">
                <a:latin typeface="Tahoma"/>
                <a:cs typeface="Tahoma"/>
              </a:rPr>
              <a:t>хорошему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300000">
            <a:off x="6522838" y="4083858"/>
            <a:ext cx="909451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35" b="1">
                <a:latin typeface="Tahoma"/>
                <a:cs typeface="Tahoma"/>
              </a:rPr>
              <a:t>научим!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21180000">
            <a:off x="5157644" y="2432371"/>
            <a:ext cx="1190677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700" spc="30" b="1">
                <a:latin typeface="Tahoma"/>
                <a:cs typeface="Tahoma"/>
              </a:rPr>
              <a:t>Слышал</a:t>
            </a:r>
            <a:r>
              <a:rPr dirty="0" sz="1700" spc="-90" b="1">
                <a:latin typeface="Tahoma"/>
                <a:cs typeface="Tahoma"/>
              </a:rPr>
              <a:t> </a:t>
            </a:r>
            <a:r>
              <a:rPr dirty="0" baseline="3267" sz="2550" spc="89" b="1">
                <a:latin typeface="Tahoma"/>
                <a:cs typeface="Tahoma"/>
              </a:rPr>
              <a:t>о</a:t>
            </a:r>
            <a:endParaRPr baseline="3267" sz="25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 rot="21180000">
            <a:off x="5190541" y="2582773"/>
            <a:ext cx="2785235" cy="215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00"/>
              </a:lnSpc>
            </a:pPr>
            <a:r>
              <a:rPr dirty="0" sz="1700" spc="15" b="1">
                <a:latin typeface="Tahoma"/>
                <a:cs typeface="Tahoma"/>
              </a:rPr>
              <a:t>«Профес</a:t>
            </a:r>
            <a:r>
              <a:rPr dirty="0" baseline="3267" sz="2550" spc="22" b="1">
                <a:latin typeface="Tahoma"/>
                <a:cs typeface="Tahoma"/>
              </a:rPr>
              <a:t>сионалит</a:t>
            </a:r>
            <a:r>
              <a:rPr dirty="0" baseline="6535" sz="2550" spc="22" b="1">
                <a:latin typeface="Tahoma"/>
                <a:cs typeface="Tahoma"/>
              </a:rPr>
              <a:t>ете»?</a:t>
            </a:r>
            <a:endParaRPr baseline="6535" sz="25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8"/>
                </a:moveTo>
                <a:lnTo>
                  <a:pt x="0" y="5143498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8"/>
                </a:lnTo>
                <a:close/>
              </a:path>
            </a:pathLst>
          </a:custGeom>
          <a:solidFill>
            <a:srgbClr val="2D2E8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3870826" y="0"/>
            <a:ext cx="5273675" cy="5143500"/>
            <a:chOff x="3870826" y="0"/>
            <a:chExt cx="5273675" cy="5143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0826" y="0"/>
              <a:ext cx="5273173" cy="51434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2675" y="564225"/>
              <a:ext cx="3295499" cy="3129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47912" y="559463"/>
              <a:ext cx="3305175" cy="3139440"/>
            </a:xfrm>
            <a:custGeom>
              <a:avLst/>
              <a:gdLst/>
              <a:ahLst/>
              <a:cxnLst/>
              <a:rect l="l" t="t" r="r" b="b"/>
              <a:pathLst>
                <a:path w="3305175" h="3139440">
                  <a:moveTo>
                    <a:pt x="0" y="1569562"/>
                  </a:moveTo>
                  <a:lnTo>
                    <a:pt x="730" y="1522446"/>
                  </a:lnTo>
                  <a:lnTo>
                    <a:pt x="2907" y="1475674"/>
                  </a:lnTo>
                  <a:lnTo>
                    <a:pt x="6511" y="1429267"/>
                  </a:lnTo>
                  <a:lnTo>
                    <a:pt x="11521" y="1383244"/>
                  </a:lnTo>
                  <a:lnTo>
                    <a:pt x="17917" y="1337624"/>
                  </a:lnTo>
                  <a:lnTo>
                    <a:pt x="25678" y="1292426"/>
                  </a:lnTo>
                  <a:lnTo>
                    <a:pt x="34784" y="1247671"/>
                  </a:lnTo>
                  <a:lnTo>
                    <a:pt x="45214" y="1203377"/>
                  </a:lnTo>
                  <a:lnTo>
                    <a:pt x="56948" y="1159564"/>
                  </a:lnTo>
                  <a:lnTo>
                    <a:pt x="69965" y="1116252"/>
                  </a:lnTo>
                  <a:lnTo>
                    <a:pt x="84246" y="1073459"/>
                  </a:lnTo>
                  <a:lnTo>
                    <a:pt x="99769" y="1031205"/>
                  </a:lnTo>
                  <a:lnTo>
                    <a:pt x="116514" y="989510"/>
                  </a:lnTo>
                  <a:lnTo>
                    <a:pt x="134460" y="948393"/>
                  </a:lnTo>
                  <a:lnTo>
                    <a:pt x="153588" y="907874"/>
                  </a:lnTo>
                  <a:lnTo>
                    <a:pt x="173877" y="867972"/>
                  </a:lnTo>
                  <a:lnTo>
                    <a:pt x="195306" y="828705"/>
                  </a:lnTo>
                  <a:lnTo>
                    <a:pt x="217854" y="790095"/>
                  </a:lnTo>
                  <a:lnTo>
                    <a:pt x="241502" y="752160"/>
                  </a:lnTo>
                  <a:lnTo>
                    <a:pt x="266229" y="714919"/>
                  </a:lnTo>
                  <a:lnTo>
                    <a:pt x="292015" y="678392"/>
                  </a:lnTo>
                  <a:lnTo>
                    <a:pt x="318839" y="642599"/>
                  </a:lnTo>
                  <a:lnTo>
                    <a:pt x="346680" y="607558"/>
                  </a:lnTo>
                  <a:lnTo>
                    <a:pt x="375518" y="573290"/>
                  </a:lnTo>
                  <a:lnTo>
                    <a:pt x="405333" y="539814"/>
                  </a:lnTo>
                  <a:lnTo>
                    <a:pt x="436104" y="507148"/>
                  </a:lnTo>
                  <a:lnTo>
                    <a:pt x="467811" y="475314"/>
                  </a:lnTo>
                  <a:lnTo>
                    <a:pt x="500433" y="444329"/>
                  </a:lnTo>
                  <a:lnTo>
                    <a:pt x="533951" y="414213"/>
                  </a:lnTo>
                  <a:lnTo>
                    <a:pt x="568342" y="384987"/>
                  </a:lnTo>
                  <a:lnTo>
                    <a:pt x="603588" y="356668"/>
                  </a:lnTo>
                  <a:lnTo>
                    <a:pt x="639667" y="329278"/>
                  </a:lnTo>
                  <a:lnTo>
                    <a:pt x="676560" y="302834"/>
                  </a:lnTo>
                  <a:lnTo>
                    <a:pt x="714244" y="277357"/>
                  </a:lnTo>
                  <a:lnTo>
                    <a:pt x="752702" y="252866"/>
                  </a:lnTo>
                  <a:lnTo>
                    <a:pt x="791910" y="229380"/>
                  </a:lnTo>
                  <a:lnTo>
                    <a:pt x="831851" y="206919"/>
                  </a:lnTo>
                  <a:lnTo>
                    <a:pt x="872502" y="185502"/>
                  </a:lnTo>
                  <a:lnTo>
                    <a:pt x="913843" y="165149"/>
                  </a:lnTo>
                  <a:lnTo>
                    <a:pt x="955854" y="145879"/>
                  </a:lnTo>
                  <a:lnTo>
                    <a:pt x="998515" y="127711"/>
                  </a:lnTo>
                  <a:lnTo>
                    <a:pt x="1041805" y="110665"/>
                  </a:lnTo>
                  <a:lnTo>
                    <a:pt x="1085704" y="94761"/>
                  </a:lnTo>
                  <a:lnTo>
                    <a:pt x="1130190" y="80017"/>
                  </a:lnTo>
                  <a:lnTo>
                    <a:pt x="1175245" y="66453"/>
                  </a:lnTo>
                  <a:lnTo>
                    <a:pt x="1220846" y="54089"/>
                  </a:lnTo>
                  <a:lnTo>
                    <a:pt x="1266974" y="42944"/>
                  </a:lnTo>
                  <a:lnTo>
                    <a:pt x="1313609" y="33038"/>
                  </a:lnTo>
                  <a:lnTo>
                    <a:pt x="1360730" y="24389"/>
                  </a:lnTo>
                  <a:lnTo>
                    <a:pt x="1408316" y="17018"/>
                  </a:lnTo>
                  <a:lnTo>
                    <a:pt x="1456347" y="10943"/>
                  </a:lnTo>
                  <a:lnTo>
                    <a:pt x="1504802" y="6184"/>
                  </a:lnTo>
                  <a:lnTo>
                    <a:pt x="1553662" y="2761"/>
                  </a:lnTo>
                  <a:lnTo>
                    <a:pt x="1602905" y="693"/>
                  </a:lnTo>
                  <a:lnTo>
                    <a:pt x="1652512" y="0"/>
                  </a:lnTo>
                  <a:lnTo>
                    <a:pt x="1702997" y="731"/>
                  </a:lnTo>
                  <a:lnTo>
                    <a:pt x="1753291" y="2918"/>
                  </a:lnTo>
                  <a:lnTo>
                    <a:pt x="1803363" y="6548"/>
                  </a:lnTo>
                  <a:lnTo>
                    <a:pt x="1853181" y="11609"/>
                  </a:lnTo>
                  <a:lnTo>
                    <a:pt x="1902713" y="18087"/>
                  </a:lnTo>
                  <a:lnTo>
                    <a:pt x="1951928" y="25972"/>
                  </a:lnTo>
                  <a:lnTo>
                    <a:pt x="2000794" y="35249"/>
                  </a:lnTo>
                  <a:lnTo>
                    <a:pt x="2049280" y="45907"/>
                  </a:lnTo>
                  <a:lnTo>
                    <a:pt x="2097354" y="57934"/>
                  </a:lnTo>
                  <a:lnTo>
                    <a:pt x="2144985" y="71316"/>
                  </a:lnTo>
                  <a:lnTo>
                    <a:pt x="2192141" y="86042"/>
                  </a:lnTo>
                  <a:lnTo>
                    <a:pt x="2238790" y="102099"/>
                  </a:lnTo>
                  <a:lnTo>
                    <a:pt x="2284901" y="119475"/>
                  </a:lnTo>
                  <a:lnTo>
                    <a:pt x="2330443" y="138158"/>
                  </a:lnTo>
                  <a:lnTo>
                    <a:pt x="2375383" y="158134"/>
                  </a:lnTo>
                  <a:lnTo>
                    <a:pt x="2419690" y="179391"/>
                  </a:lnTo>
                  <a:lnTo>
                    <a:pt x="2463333" y="201918"/>
                  </a:lnTo>
                  <a:lnTo>
                    <a:pt x="2506280" y="225701"/>
                  </a:lnTo>
                  <a:lnTo>
                    <a:pt x="2548500" y="250728"/>
                  </a:lnTo>
                  <a:lnTo>
                    <a:pt x="2589960" y="276987"/>
                  </a:lnTo>
                  <a:lnTo>
                    <a:pt x="2630630" y="304466"/>
                  </a:lnTo>
                  <a:lnTo>
                    <a:pt x="2670478" y="333151"/>
                  </a:lnTo>
                  <a:lnTo>
                    <a:pt x="2709472" y="363031"/>
                  </a:lnTo>
                  <a:lnTo>
                    <a:pt x="2747580" y="394093"/>
                  </a:lnTo>
                  <a:lnTo>
                    <a:pt x="2784772" y="426325"/>
                  </a:lnTo>
                  <a:lnTo>
                    <a:pt x="2821015" y="459714"/>
                  </a:lnTo>
                  <a:lnTo>
                    <a:pt x="2857549" y="495534"/>
                  </a:lnTo>
                  <a:lnTo>
                    <a:pt x="2892766" y="532326"/>
                  </a:lnTo>
                  <a:lnTo>
                    <a:pt x="2926648" y="570059"/>
                  </a:lnTo>
                  <a:lnTo>
                    <a:pt x="2959184" y="608696"/>
                  </a:lnTo>
                  <a:lnTo>
                    <a:pt x="2990356" y="648206"/>
                  </a:lnTo>
                  <a:lnTo>
                    <a:pt x="3020151" y="688554"/>
                  </a:lnTo>
                  <a:lnTo>
                    <a:pt x="3048555" y="729706"/>
                  </a:lnTo>
                  <a:lnTo>
                    <a:pt x="3075551" y="771629"/>
                  </a:lnTo>
                  <a:lnTo>
                    <a:pt x="3101127" y="814289"/>
                  </a:lnTo>
                  <a:lnTo>
                    <a:pt x="3125266" y="857653"/>
                  </a:lnTo>
                  <a:lnTo>
                    <a:pt x="3147954" y="901686"/>
                  </a:lnTo>
                  <a:lnTo>
                    <a:pt x="3169177" y="946354"/>
                  </a:lnTo>
                  <a:lnTo>
                    <a:pt x="3188920" y="991625"/>
                  </a:lnTo>
                  <a:lnTo>
                    <a:pt x="3207168" y="1037464"/>
                  </a:lnTo>
                  <a:lnTo>
                    <a:pt x="3223906" y="1083838"/>
                  </a:lnTo>
                  <a:lnTo>
                    <a:pt x="3239120" y="1130713"/>
                  </a:lnTo>
                  <a:lnTo>
                    <a:pt x="3252795" y="1178055"/>
                  </a:lnTo>
                  <a:lnTo>
                    <a:pt x="3264916" y="1225830"/>
                  </a:lnTo>
                  <a:lnTo>
                    <a:pt x="3275469" y="1274005"/>
                  </a:lnTo>
                  <a:lnTo>
                    <a:pt x="3284439" y="1322546"/>
                  </a:lnTo>
                  <a:lnTo>
                    <a:pt x="3291810" y="1371420"/>
                  </a:lnTo>
                  <a:lnTo>
                    <a:pt x="3297569" y="1420592"/>
                  </a:lnTo>
                  <a:lnTo>
                    <a:pt x="3301701" y="1470029"/>
                  </a:lnTo>
                  <a:lnTo>
                    <a:pt x="3304191" y="1519697"/>
                  </a:lnTo>
                  <a:lnTo>
                    <a:pt x="3305024" y="1569562"/>
                  </a:lnTo>
                  <a:lnTo>
                    <a:pt x="3304294" y="1616678"/>
                  </a:lnTo>
                  <a:lnTo>
                    <a:pt x="3302117" y="1663450"/>
                  </a:lnTo>
                  <a:lnTo>
                    <a:pt x="3298513" y="1709857"/>
                  </a:lnTo>
                  <a:lnTo>
                    <a:pt x="3293503" y="1755880"/>
                  </a:lnTo>
                  <a:lnTo>
                    <a:pt x="3287107" y="1801500"/>
                  </a:lnTo>
                  <a:lnTo>
                    <a:pt x="3279346" y="1846698"/>
                  </a:lnTo>
                  <a:lnTo>
                    <a:pt x="3270240" y="1891453"/>
                  </a:lnTo>
                  <a:lnTo>
                    <a:pt x="3259810" y="1935747"/>
                  </a:lnTo>
                  <a:lnTo>
                    <a:pt x="3248076" y="1979560"/>
                  </a:lnTo>
                  <a:lnTo>
                    <a:pt x="3235059" y="2022872"/>
                  </a:lnTo>
                  <a:lnTo>
                    <a:pt x="3220778" y="2065665"/>
                  </a:lnTo>
                  <a:lnTo>
                    <a:pt x="3205255" y="2107919"/>
                  </a:lnTo>
                  <a:lnTo>
                    <a:pt x="3188510" y="2149614"/>
                  </a:lnTo>
                  <a:lnTo>
                    <a:pt x="3170564" y="2190730"/>
                  </a:lnTo>
                  <a:lnTo>
                    <a:pt x="3151436" y="2231250"/>
                  </a:lnTo>
                  <a:lnTo>
                    <a:pt x="3131147" y="2271152"/>
                  </a:lnTo>
                  <a:lnTo>
                    <a:pt x="3109718" y="2310419"/>
                  </a:lnTo>
                  <a:lnTo>
                    <a:pt x="3087170" y="2349029"/>
                  </a:lnTo>
                  <a:lnTo>
                    <a:pt x="3063522" y="2386964"/>
                  </a:lnTo>
                  <a:lnTo>
                    <a:pt x="3038795" y="2424205"/>
                  </a:lnTo>
                  <a:lnTo>
                    <a:pt x="3013009" y="2460732"/>
                  </a:lnTo>
                  <a:lnTo>
                    <a:pt x="2986185" y="2496525"/>
                  </a:lnTo>
                  <a:lnTo>
                    <a:pt x="2958344" y="2531566"/>
                  </a:lnTo>
                  <a:lnTo>
                    <a:pt x="2929506" y="2565834"/>
                  </a:lnTo>
                  <a:lnTo>
                    <a:pt x="2899691" y="2599310"/>
                  </a:lnTo>
                  <a:lnTo>
                    <a:pt x="2868920" y="2631976"/>
                  </a:lnTo>
                  <a:lnTo>
                    <a:pt x="2837213" y="2663810"/>
                  </a:lnTo>
                  <a:lnTo>
                    <a:pt x="2804590" y="2694795"/>
                  </a:lnTo>
                  <a:lnTo>
                    <a:pt x="2771073" y="2724911"/>
                  </a:lnTo>
                  <a:lnTo>
                    <a:pt x="2736682" y="2754137"/>
                  </a:lnTo>
                  <a:lnTo>
                    <a:pt x="2701436" y="2782456"/>
                  </a:lnTo>
                  <a:lnTo>
                    <a:pt x="2665357" y="2809846"/>
                  </a:lnTo>
                  <a:lnTo>
                    <a:pt x="2628464" y="2836290"/>
                  </a:lnTo>
                  <a:lnTo>
                    <a:pt x="2590779" y="2861767"/>
                  </a:lnTo>
                  <a:lnTo>
                    <a:pt x="2552322" y="2886258"/>
                  </a:lnTo>
                  <a:lnTo>
                    <a:pt x="2513113" y="2909744"/>
                  </a:lnTo>
                  <a:lnTo>
                    <a:pt x="2473173" y="2932205"/>
                  </a:lnTo>
                  <a:lnTo>
                    <a:pt x="2432522" y="2953622"/>
                  </a:lnTo>
                  <a:lnTo>
                    <a:pt x="2391181" y="2973975"/>
                  </a:lnTo>
                  <a:lnTo>
                    <a:pt x="2349170" y="2993245"/>
                  </a:lnTo>
                  <a:lnTo>
                    <a:pt x="2306509" y="3011413"/>
                  </a:lnTo>
                  <a:lnTo>
                    <a:pt x="2263219" y="3028459"/>
                  </a:lnTo>
                  <a:lnTo>
                    <a:pt x="2219320" y="3044363"/>
                  </a:lnTo>
                  <a:lnTo>
                    <a:pt x="2174834" y="3059107"/>
                  </a:lnTo>
                  <a:lnTo>
                    <a:pt x="2129779" y="3072671"/>
                  </a:lnTo>
                  <a:lnTo>
                    <a:pt x="2084178" y="3085035"/>
                  </a:lnTo>
                  <a:lnTo>
                    <a:pt x="2038050" y="3096180"/>
                  </a:lnTo>
                  <a:lnTo>
                    <a:pt x="1991415" y="3106086"/>
                  </a:lnTo>
                  <a:lnTo>
                    <a:pt x="1944294" y="3114735"/>
                  </a:lnTo>
                  <a:lnTo>
                    <a:pt x="1896708" y="3122106"/>
                  </a:lnTo>
                  <a:lnTo>
                    <a:pt x="1848677" y="3128181"/>
                  </a:lnTo>
                  <a:lnTo>
                    <a:pt x="1800222" y="3132940"/>
                  </a:lnTo>
                  <a:lnTo>
                    <a:pt x="1751362" y="3136363"/>
                  </a:lnTo>
                  <a:lnTo>
                    <a:pt x="1702119" y="3138431"/>
                  </a:lnTo>
                  <a:lnTo>
                    <a:pt x="1652512" y="3139124"/>
                  </a:lnTo>
                  <a:lnTo>
                    <a:pt x="1602905" y="3138431"/>
                  </a:lnTo>
                  <a:lnTo>
                    <a:pt x="1553662" y="3136363"/>
                  </a:lnTo>
                  <a:lnTo>
                    <a:pt x="1504802" y="3132940"/>
                  </a:lnTo>
                  <a:lnTo>
                    <a:pt x="1456347" y="3128181"/>
                  </a:lnTo>
                  <a:lnTo>
                    <a:pt x="1408316" y="3122106"/>
                  </a:lnTo>
                  <a:lnTo>
                    <a:pt x="1360730" y="3114735"/>
                  </a:lnTo>
                  <a:lnTo>
                    <a:pt x="1313609" y="3106086"/>
                  </a:lnTo>
                  <a:lnTo>
                    <a:pt x="1266974" y="3096180"/>
                  </a:lnTo>
                  <a:lnTo>
                    <a:pt x="1220846" y="3085035"/>
                  </a:lnTo>
                  <a:lnTo>
                    <a:pt x="1175245" y="3072671"/>
                  </a:lnTo>
                  <a:lnTo>
                    <a:pt x="1130190" y="3059107"/>
                  </a:lnTo>
                  <a:lnTo>
                    <a:pt x="1085704" y="3044363"/>
                  </a:lnTo>
                  <a:lnTo>
                    <a:pt x="1041805" y="3028459"/>
                  </a:lnTo>
                  <a:lnTo>
                    <a:pt x="998515" y="3011413"/>
                  </a:lnTo>
                  <a:lnTo>
                    <a:pt x="955854" y="2993245"/>
                  </a:lnTo>
                  <a:lnTo>
                    <a:pt x="913843" y="2973975"/>
                  </a:lnTo>
                  <a:lnTo>
                    <a:pt x="872502" y="2953622"/>
                  </a:lnTo>
                  <a:lnTo>
                    <a:pt x="831851" y="2932205"/>
                  </a:lnTo>
                  <a:lnTo>
                    <a:pt x="791910" y="2909744"/>
                  </a:lnTo>
                  <a:lnTo>
                    <a:pt x="752702" y="2886258"/>
                  </a:lnTo>
                  <a:lnTo>
                    <a:pt x="714244" y="2861767"/>
                  </a:lnTo>
                  <a:lnTo>
                    <a:pt x="676560" y="2836290"/>
                  </a:lnTo>
                  <a:lnTo>
                    <a:pt x="639667" y="2809846"/>
                  </a:lnTo>
                  <a:lnTo>
                    <a:pt x="603588" y="2782456"/>
                  </a:lnTo>
                  <a:lnTo>
                    <a:pt x="568342" y="2754137"/>
                  </a:lnTo>
                  <a:lnTo>
                    <a:pt x="533951" y="2724911"/>
                  </a:lnTo>
                  <a:lnTo>
                    <a:pt x="500433" y="2694795"/>
                  </a:lnTo>
                  <a:lnTo>
                    <a:pt x="467811" y="2663810"/>
                  </a:lnTo>
                  <a:lnTo>
                    <a:pt x="436104" y="2631976"/>
                  </a:lnTo>
                  <a:lnTo>
                    <a:pt x="405333" y="2599310"/>
                  </a:lnTo>
                  <a:lnTo>
                    <a:pt x="375518" y="2565834"/>
                  </a:lnTo>
                  <a:lnTo>
                    <a:pt x="346680" y="2531566"/>
                  </a:lnTo>
                  <a:lnTo>
                    <a:pt x="318839" y="2496525"/>
                  </a:lnTo>
                  <a:lnTo>
                    <a:pt x="292015" y="2460732"/>
                  </a:lnTo>
                  <a:lnTo>
                    <a:pt x="266229" y="2424205"/>
                  </a:lnTo>
                  <a:lnTo>
                    <a:pt x="241502" y="2386964"/>
                  </a:lnTo>
                  <a:lnTo>
                    <a:pt x="217854" y="2349029"/>
                  </a:lnTo>
                  <a:lnTo>
                    <a:pt x="195306" y="2310419"/>
                  </a:lnTo>
                  <a:lnTo>
                    <a:pt x="173877" y="2271152"/>
                  </a:lnTo>
                  <a:lnTo>
                    <a:pt x="153588" y="2231250"/>
                  </a:lnTo>
                  <a:lnTo>
                    <a:pt x="134460" y="2190730"/>
                  </a:lnTo>
                  <a:lnTo>
                    <a:pt x="116514" y="2149614"/>
                  </a:lnTo>
                  <a:lnTo>
                    <a:pt x="99769" y="2107919"/>
                  </a:lnTo>
                  <a:lnTo>
                    <a:pt x="84246" y="2065665"/>
                  </a:lnTo>
                  <a:lnTo>
                    <a:pt x="69965" y="2022872"/>
                  </a:lnTo>
                  <a:lnTo>
                    <a:pt x="56948" y="1979560"/>
                  </a:lnTo>
                  <a:lnTo>
                    <a:pt x="45214" y="1935747"/>
                  </a:lnTo>
                  <a:lnTo>
                    <a:pt x="34784" y="1891453"/>
                  </a:lnTo>
                  <a:lnTo>
                    <a:pt x="25678" y="1846698"/>
                  </a:lnTo>
                  <a:lnTo>
                    <a:pt x="17917" y="1801500"/>
                  </a:lnTo>
                  <a:lnTo>
                    <a:pt x="11521" y="1755880"/>
                  </a:lnTo>
                  <a:lnTo>
                    <a:pt x="6511" y="1709857"/>
                  </a:lnTo>
                  <a:lnTo>
                    <a:pt x="2907" y="1663450"/>
                  </a:lnTo>
                  <a:lnTo>
                    <a:pt x="730" y="1616678"/>
                  </a:lnTo>
                  <a:lnTo>
                    <a:pt x="0" y="156956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062525" y="3101075"/>
              <a:ext cx="3465195" cy="1162050"/>
            </a:xfrm>
            <a:custGeom>
              <a:avLst/>
              <a:gdLst/>
              <a:ahLst/>
              <a:cxnLst/>
              <a:rect l="l" t="t" r="r" b="b"/>
              <a:pathLst>
                <a:path w="3465195" h="1162050">
                  <a:moveTo>
                    <a:pt x="527958" y="1161846"/>
                  </a:moveTo>
                  <a:lnTo>
                    <a:pt x="480601" y="1159885"/>
                  </a:lnTo>
                  <a:lnTo>
                    <a:pt x="434414" y="1154184"/>
                  </a:lnTo>
                  <a:lnTo>
                    <a:pt x="389392" y="1144871"/>
                  </a:lnTo>
                  <a:lnTo>
                    <a:pt x="345807" y="1132107"/>
                  </a:lnTo>
                  <a:lnTo>
                    <a:pt x="303862" y="1116050"/>
                  </a:lnTo>
                  <a:lnTo>
                    <a:pt x="263759" y="1096852"/>
                  </a:lnTo>
                  <a:lnTo>
                    <a:pt x="225701" y="1074668"/>
                  </a:lnTo>
                  <a:lnTo>
                    <a:pt x="189890" y="1049653"/>
                  </a:lnTo>
                  <a:lnTo>
                    <a:pt x="156530" y="1021960"/>
                  </a:lnTo>
                  <a:lnTo>
                    <a:pt x="125822" y="991744"/>
                  </a:lnTo>
                  <a:lnTo>
                    <a:pt x="97969" y="959160"/>
                  </a:lnTo>
                  <a:lnTo>
                    <a:pt x="73176" y="924362"/>
                  </a:lnTo>
                  <a:lnTo>
                    <a:pt x="51642" y="887503"/>
                  </a:lnTo>
                  <a:lnTo>
                    <a:pt x="33569" y="848741"/>
                  </a:lnTo>
                  <a:lnTo>
                    <a:pt x="19164" y="808227"/>
                  </a:lnTo>
                  <a:lnTo>
                    <a:pt x="8627" y="766116"/>
                  </a:lnTo>
                  <a:lnTo>
                    <a:pt x="2161" y="722563"/>
                  </a:lnTo>
                  <a:lnTo>
                    <a:pt x="0" y="678658"/>
                  </a:lnTo>
                  <a:lnTo>
                    <a:pt x="2124" y="635510"/>
                  </a:lnTo>
                  <a:lnTo>
                    <a:pt x="8369" y="593305"/>
                  </a:lnTo>
                  <a:lnTo>
                    <a:pt x="18562" y="552228"/>
                  </a:lnTo>
                  <a:lnTo>
                    <a:pt x="32536" y="512462"/>
                  </a:lnTo>
                  <a:lnTo>
                    <a:pt x="50122" y="474194"/>
                  </a:lnTo>
                  <a:lnTo>
                    <a:pt x="71151" y="437608"/>
                  </a:lnTo>
                  <a:lnTo>
                    <a:pt x="95451" y="402889"/>
                  </a:lnTo>
                  <a:lnTo>
                    <a:pt x="122857" y="370220"/>
                  </a:lnTo>
                  <a:lnTo>
                    <a:pt x="153197" y="339789"/>
                  </a:lnTo>
                  <a:lnTo>
                    <a:pt x="186303" y="311778"/>
                  </a:lnTo>
                  <a:lnTo>
                    <a:pt x="222005" y="286373"/>
                  </a:lnTo>
                  <a:lnTo>
                    <a:pt x="260135" y="263760"/>
                  </a:lnTo>
                  <a:lnTo>
                    <a:pt x="300523" y="244122"/>
                  </a:lnTo>
                  <a:lnTo>
                    <a:pt x="343001" y="227644"/>
                  </a:lnTo>
                  <a:lnTo>
                    <a:pt x="387397" y="214512"/>
                  </a:lnTo>
                  <a:lnTo>
                    <a:pt x="433545" y="204910"/>
                  </a:lnTo>
                  <a:lnTo>
                    <a:pt x="481276" y="199022"/>
                  </a:lnTo>
                  <a:lnTo>
                    <a:pt x="2888747" y="1908"/>
                  </a:lnTo>
                  <a:lnTo>
                    <a:pt x="2941018" y="0"/>
                  </a:lnTo>
                  <a:lnTo>
                    <a:pt x="2992863" y="2776"/>
                  </a:lnTo>
                  <a:lnTo>
                    <a:pt x="3043924" y="10138"/>
                  </a:lnTo>
                  <a:lnTo>
                    <a:pt x="3093843" y="21982"/>
                  </a:lnTo>
                  <a:lnTo>
                    <a:pt x="3142261" y="38208"/>
                  </a:lnTo>
                  <a:lnTo>
                    <a:pt x="3188821" y="58711"/>
                  </a:lnTo>
                  <a:lnTo>
                    <a:pt x="3233163" y="83389"/>
                  </a:lnTo>
                  <a:lnTo>
                    <a:pt x="3274931" y="112141"/>
                  </a:lnTo>
                  <a:lnTo>
                    <a:pt x="3313384" y="144517"/>
                  </a:lnTo>
                  <a:lnTo>
                    <a:pt x="3347903" y="179931"/>
                  </a:lnTo>
                  <a:lnTo>
                    <a:pt x="3378314" y="218080"/>
                  </a:lnTo>
                  <a:lnTo>
                    <a:pt x="3404444" y="258660"/>
                  </a:lnTo>
                  <a:lnTo>
                    <a:pt x="3426117" y="301368"/>
                  </a:lnTo>
                  <a:lnTo>
                    <a:pt x="3443161" y="345903"/>
                  </a:lnTo>
                  <a:lnTo>
                    <a:pt x="3455400" y="391958"/>
                  </a:lnTo>
                  <a:lnTo>
                    <a:pt x="3462661" y="439232"/>
                  </a:lnTo>
                  <a:lnTo>
                    <a:pt x="3464824" y="483137"/>
                  </a:lnTo>
                  <a:lnTo>
                    <a:pt x="3462699" y="526284"/>
                  </a:lnTo>
                  <a:lnTo>
                    <a:pt x="3456454" y="568489"/>
                  </a:lnTo>
                  <a:lnTo>
                    <a:pt x="3446260" y="609567"/>
                  </a:lnTo>
                  <a:lnTo>
                    <a:pt x="3432286" y="649332"/>
                  </a:lnTo>
                  <a:lnTo>
                    <a:pt x="3414700" y="687600"/>
                  </a:lnTo>
                  <a:lnTo>
                    <a:pt x="3393672" y="724186"/>
                  </a:lnTo>
                  <a:lnTo>
                    <a:pt x="3369371" y="758906"/>
                  </a:lnTo>
                  <a:lnTo>
                    <a:pt x="3341965" y="791574"/>
                  </a:lnTo>
                  <a:lnTo>
                    <a:pt x="3311625" y="822006"/>
                  </a:lnTo>
                  <a:lnTo>
                    <a:pt x="3278520" y="850016"/>
                  </a:lnTo>
                  <a:lnTo>
                    <a:pt x="3242817" y="875421"/>
                  </a:lnTo>
                  <a:lnTo>
                    <a:pt x="3204688" y="898035"/>
                  </a:lnTo>
                  <a:lnTo>
                    <a:pt x="3164299" y="917673"/>
                  </a:lnTo>
                  <a:lnTo>
                    <a:pt x="3121822" y="934150"/>
                  </a:lnTo>
                  <a:lnTo>
                    <a:pt x="3077425" y="947282"/>
                  </a:lnTo>
                  <a:lnTo>
                    <a:pt x="3031277" y="956885"/>
                  </a:lnTo>
                  <a:lnTo>
                    <a:pt x="2983547" y="962772"/>
                  </a:lnTo>
                  <a:lnTo>
                    <a:pt x="576076" y="1159885"/>
                  </a:lnTo>
                  <a:lnTo>
                    <a:pt x="527958" y="1161846"/>
                  </a:lnTo>
                  <a:close/>
                </a:path>
              </a:pathLst>
            </a:custGeom>
            <a:solidFill>
              <a:srgbClr val="F696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 rot="21300000">
            <a:off x="5694333" y="3315087"/>
            <a:ext cx="2159821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spc="90" b="1">
                <a:latin typeface="Tahoma"/>
                <a:cs typeface="Tahoma"/>
              </a:rPr>
              <a:t>Сергей</a:t>
            </a:r>
            <a:r>
              <a:rPr dirty="0" sz="1900" spc="-50" b="1">
                <a:latin typeface="Tahoma"/>
                <a:cs typeface="Tahoma"/>
              </a:rPr>
              <a:t> </a:t>
            </a:r>
            <a:r>
              <a:rPr dirty="0" sz="1900" spc="65" b="1">
                <a:latin typeface="Tahoma"/>
                <a:cs typeface="Tahoma"/>
              </a:rPr>
              <a:t>Кравцов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 rot="21300000">
            <a:off x="5544517" y="3599782"/>
            <a:ext cx="2505707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175">
                <a:latin typeface="Tahoma"/>
                <a:cs typeface="Tahoma"/>
              </a:rPr>
              <a:t>Министр</a:t>
            </a:r>
            <a:r>
              <a:rPr dirty="0" sz="1600" spc="-110">
                <a:latin typeface="Tahoma"/>
                <a:cs typeface="Tahoma"/>
              </a:rPr>
              <a:t> </a:t>
            </a:r>
            <a:r>
              <a:rPr dirty="0" sz="1600" spc="165">
                <a:latin typeface="Tahoma"/>
                <a:cs typeface="Tahoma"/>
              </a:rPr>
              <a:t>просвещения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 rot="21300000">
            <a:off x="5528604" y="3842676"/>
            <a:ext cx="2580398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165">
                <a:latin typeface="Tahoma"/>
                <a:cs typeface="Tahoma"/>
              </a:rPr>
              <a:t>Российской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170">
                <a:latin typeface="Tahoma"/>
                <a:cs typeface="Tahoma"/>
              </a:rPr>
              <a:t>Федерации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700" y="1483338"/>
            <a:ext cx="3503295" cy="1534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85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400" spc="85" b="1">
                <a:solidFill>
                  <a:srgbClr val="FFFFFF"/>
                </a:solidFill>
                <a:latin typeface="Yu Gothic UI"/>
                <a:cs typeface="Yu Gothic UI"/>
              </a:rPr>
              <a:t>Благодаря</a:t>
            </a:r>
            <a:r>
              <a:rPr dirty="0" sz="1400" spc="-20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14" b="1">
                <a:solidFill>
                  <a:srgbClr val="FFFFFF"/>
                </a:solidFill>
                <a:latin typeface="Yu Gothic UI"/>
                <a:cs typeface="Yu Gothic UI"/>
              </a:rPr>
              <a:t>проекту</a:t>
            </a:r>
            <a:endParaRPr sz="1400">
              <a:latin typeface="Yu Gothic UI"/>
              <a:cs typeface="Yu Gothic UI"/>
            </a:endParaRPr>
          </a:p>
          <a:p>
            <a:pPr marL="12700" marR="182245">
              <a:lnSpc>
                <a:spcPct val="101200"/>
              </a:lnSpc>
            </a:pPr>
            <a:r>
              <a:rPr dirty="0" sz="1400" spc="95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dirty="0" sz="1400" spc="95" b="1">
                <a:solidFill>
                  <a:srgbClr val="FFFFFF"/>
                </a:solidFill>
                <a:latin typeface="Yu Gothic UI"/>
                <a:cs typeface="Yu Gothic UI"/>
              </a:rPr>
              <a:t>Профессионалитет»</a:t>
            </a:r>
            <a:r>
              <a:rPr dirty="0" sz="1400" spc="385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20" b="1">
                <a:solidFill>
                  <a:srgbClr val="FFFFFF"/>
                </a:solidFill>
                <a:latin typeface="Yu Gothic UI"/>
                <a:cs typeface="Yu Gothic UI"/>
              </a:rPr>
              <a:t>выпускники </a:t>
            </a:r>
            <a:r>
              <a:rPr dirty="0" sz="1400" spc="-370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20" b="1">
                <a:solidFill>
                  <a:srgbClr val="FFFFFF"/>
                </a:solidFill>
                <a:latin typeface="Yu Gothic UI"/>
                <a:cs typeface="Yu Gothic UI"/>
              </a:rPr>
              <a:t>колледжей </a:t>
            </a:r>
            <a:r>
              <a:rPr dirty="0" sz="1400" spc="100" b="1">
                <a:solidFill>
                  <a:srgbClr val="FFFFFF"/>
                </a:solidFill>
                <a:latin typeface="Yu Gothic UI"/>
                <a:cs typeface="Yu Gothic UI"/>
              </a:rPr>
              <a:t>получат </a:t>
            </a:r>
            <a:r>
              <a:rPr dirty="0" sz="1400" spc="110" b="1">
                <a:solidFill>
                  <a:srgbClr val="FFFFFF"/>
                </a:solidFill>
                <a:latin typeface="Yu Gothic UI"/>
                <a:cs typeface="Yu Gothic UI"/>
              </a:rPr>
              <a:t>интересную, </a:t>
            </a:r>
            <a:r>
              <a:rPr dirty="0" sz="1400" spc="114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10" b="1">
                <a:solidFill>
                  <a:srgbClr val="FFFFFF"/>
                </a:solidFill>
                <a:latin typeface="Yu Gothic UI"/>
                <a:cs typeface="Yu Gothic UI"/>
              </a:rPr>
              <a:t>гарантированную</a:t>
            </a:r>
            <a:r>
              <a:rPr dirty="0" sz="1400" spc="-5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75" b="1">
                <a:solidFill>
                  <a:srgbClr val="FFFFFF"/>
                </a:solidFill>
                <a:latin typeface="Yu Gothic UI"/>
                <a:cs typeface="Yu Gothic UI"/>
              </a:rPr>
              <a:t>работу.</a:t>
            </a:r>
            <a:endParaRPr sz="1400">
              <a:latin typeface="Yu Gothic UI"/>
              <a:cs typeface="Yu Gothic UI"/>
            </a:endParaRPr>
          </a:p>
          <a:p>
            <a:pPr marL="12700" marR="5080">
              <a:lnSpc>
                <a:spcPct val="101200"/>
              </a:lnSpc>
            </a:pPr>
            <a:r>
              <a:rPr dirty="0" sz="1400" spc="160" b="1">
                <a:solidFill>
                  <a:srgbClr val="FFFFFF"/>
                </a:solidFill>
                <a:latin typeface="Yu Gothic UI"/>
                <a:cs typeface="Yu Gothic UI"/>
              </a:rPr>
              <a:t>У </a:t>
            </a:r>
            <a:r>
              <a:rPr dirty="0" sz="1400" spc="100" b="1">
                <a:solidFill>
                  <a:srgbClr val="FFFFFF"/>
                </a:solidFill>
                <a:latin typeface="Yu Gothic UI"/>
                <a:cs typeface="Yu Gothic UI"/>
              </a:rPr>
              <a:t>регионов, </a:t>
            </a:r>
            <a:r>
              <a:rPr dirty="0" sz="1400" spc="114" b="1">
                <a:solidFill>
                  <a:srgbClr val="FFFFFF"/>
                </a:solidFill>
                <a:latin typeface="Yu Gothic UI"/>
                <a:cs typeface="Yu Gothic UI"/>
              </a:rPr>
              <a:t>у </a:t>
            </a:r>
            <a:r>
              <a:rPr dirty="0" sz="1400" spc="110" b="1">
                <a:solidFill>
                  <a:srgbClr val="FFFFFF"/>
                </a:solidFill>
                <a:latin typeface="Yu Gothic UI"/>
                <a:cs typeface="Yu Gothic UI"/>
              </a:rPr>
              <a:t>целых </a:t>
            </a:r>
            <a:r>
              <a:rPr dirty="0" sz="1400" spc="114" b="1">
                <a:solidFill>
                  <a:srgbClr val="FFFFFF"/>
                </a:solidFill>
                <a:latin typeface="Yu Gothic UI"/>
                <a:cs typeface="Yu Gothic UI"/>
              </a:rPr>
              <a:t>отраслей </a:t>
            </a:r>
            <a:r>
              <a:rPr dirty="0" sz="1400" spc="120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00" b="1">
                <a:solidFill>
                  <a:srgbClr val="FFFFFF"/>
                </a:solidFill>
                <a:latin typeface="Yu Gothic UI"/>
                <a:cs typeface="Yu Gothic UI"/>
              </a:rPr>
              <a:t>экономики,</a:t>
            </a:r>
            <a:r>
              <a:rPr dirty="0" sz="1400" spc="375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05" b="1">
                <a:solidFill>
                  <a:srgbClr val="FFFFFF"/>
                </a:solidFill>
                <a:latin typeface="Yu Gothic UI"/>
                <a:cs typeface="Yu Gothic UI"/>
              </a:rPr>
              <a:t>появится</a:t>
            </a:r>
            <a:r>
              <a:rPr dirty="0" sz="1400" spc="-5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05" b="1">
                <a:solidFill>
                  <a:srgbClr val="FFFFFF"/>
                </a:solidFill>
                <a:latin typeface="Yu Gothic UI"/>
                <a:cs typeface="Yu Gothic UI"/>
              </a:rPr>
              <a:t>новый</a:t>
            </a:r>
            <a:r>
              <a:rPr dirty="0" sz="1400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14" b="1">
                <a:solidFill>
                  <a:srgbClr val="FFFFFF"/>
                </a:solidFill>
                <a:latin typeface="Yu Gothic UI"/>
                <a:cs typeface="Yu Gothic UI"/>
              </a:rPr>
              <a:t>стимул </a:t>
            </a:r>
            <a:r>
              <a:rPr dirty="0" sz="1400" spc="-370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130" b="1">
                <a:solidFill>
                  <a:srgbClr val="FFFFFF"/>
                </a:solidFill>
                <a:latin typeface="Yu Gothic UI"/>
                <a:cs typeface="Yu Gothic UI"/>
              </a:rPr>
              <a:t>для</a:t>
            </a:r>
            <a:r>
              <a:rPr dirty="0" sz="1400" spc="-5" b="1">
                <a:solidFill>
                  <a:srgbClr val="FFFFFF"/>
                </a:solidFill>
                <a:latin typeface="Yu Gothic UI"/>
                <a:cs typeface="Yu Gothic UI"/>
              </a:rPr>
              <a:t> </a:t>
            </a:r>
            <a:r>
              <a:rPr dirty="0" sz="1400" spc="90" b="1">
                <a:solidFill>
                  <a:srgbClr val="FFFFFF"/>
                </a:solidFill>
                <a:latin typeface="Yu Gothic UI"/>
                <a:cs typeface="Yu Gothic UI"/>
              </a:rPr>
              <a:t>развития».</a:t>
            </a:r>
            <a:endParaRPr sz="1400">
              <a:latin typeface="Yu Gothic UI"/>
              <a:cs typeface="Yu Gothic U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309199"/>
            <a:ext cx="3009900" cy="28343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350" y="848525"/>
            <a:ext cx="568899" cy="5688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5412" y="2690025"/>
            <a:ext cx="568899" cy="5688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840065" y="4773679"/>
            <a:ext cx="197485" cy="28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 sz="1600" spc="-75" b="1">
                <a:solidFill>
                  <a:srgbClr val="FFFFFF"/>
                </a:solidFill>
                <a:latin typeface="Tahoma"/>
                <a:cs typeface="Tahoma"/>
              </a:rPr>
              <a:t>3</a:t>
            </a:fld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dirty="0" spc="345"/>
              <a:t>Современный</a:t>
            </a:r>
            <a:r>
              <a:rPr dirty="0" spc="-135"/>
              <a:t> </a:t>
            </a:r>
            <a:r>
              <a:rPr dirty="0" spc="290"/>
              <a:t>колледж</a:t>
            </a:r>
            <a:r>
              <a:rPr dirty="0" spc="-130"/>
              <a:t> </a:t>
            </a:r>
            <a:r>
              <a:rPr dirty="0" spc="65"/>
              <a:t>=</a:t>
            </a:r>
            <a:r>
              <a:rPr dirty="0" spc="-135"/>
              <a:t> </a:t>
            </a:r>
            <a:r>
              <a:rPr dirty="0" spc="434"/>
              <a:t>УСТОЙЧИВЫЙ</a:t>
            </a:r>
            <a:r>
              <a:rPr dirty="0" spc="-130"/>
              <a:t> </a:t>
            </a:r>
            <a:r>
              <a:rPr dirty="0" spc="395"/>
              <a:t>БРЕНД</a:t>
            </a:r>
            <a:r>
              <a:rPr dirty="0" spc="-135"/>
              <a:t> </a:t>
            </a:r>
            <a:r>
              <a:rPr dirty="0" spc="60"/>
              <a:t>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36022" y="4409154"/>
            <a:ext cx="66027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170">
                <a:solidFill>
                  <a:srgbClr val="FFFFFF"/>
                </a:solidFill>
                <a:latin typeface="Tahoma"/>
                <a:cs typeface="Tahoma"/>
              </a:rPr>
              <a:t>Обучение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5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95">
                <a:solidFill>
                  <a:srgbClr val="FFFFFF"/>
                </a:solidFill>
                <a:latin typeface="Tahoma"/>
                <a:cs typeface="Tahoma"/>
              </a:rPr>
              <a:t>современном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ahoma"/>
                <a:cs typeface="Tahoma"/>
              </a:rPr>
              <a:t>колледже</a:t>
            </a:r>
            <a:r>
              <a:rPr dirty="0" sz="1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endParaRPr sz="1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dirty="0" sz="1800" spc="9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8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ahoma"/>
                <a:cs typeface="Tahoma"/>
              </a:rPr>
              <a:t>только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45">
                <a:solidFill>
                  <a:srgbClr val="FFFFFF"/>
                </a:solidFill>
                <a:latin typeface="Tahoma"/>
                <a:cs typeface="Tahoma"/>
              </a:rPr>
              <a:t>очень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10">
                <a:solidFill>
                  <a:srgbClr val="FFFFFF"/>
                </a:solidFill>
                <a:latin typeface="Tahoma"/>
                <a:cs typeface="Tahoma"/>
              </a:rPr>
              <a:t>познавательно,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80">
                <a:solidFill>
                  <a:srgbClr val="FFFFFF"/>
                </a:solidFill>
                <a:latin typeface="Tahoma"/>
                <a:cs typeface="Tahoma"/>
              </a:rPr>
              <a:t>но</a:t>
            </a:r>
            <a:r>
              <a:rPr dirty="0" sz="1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2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105">
                <a:solidFill>
                  <a:srgbClr val="FFFFFF"/>
                </a:solidFill>
                <a:latin typeface="Tahoma"/>
                <a:cs typeface="Tahoma"/>
              </a:rPr>
              <a:t>увлекательно!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9975" y="632913"/>
            <a:ext cx="8487410" cy="3785870"/>
            <a:chOff x="119975" y="632913"/>
            <a:chExt cx="8487410" cy="37858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2762" y="642438"/>
              <a:ext cx="2013899" cy="19124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98000" y="637675"/>
              <a:ext cx="2023745" cy="1922145"/>
            </a:xfrm>
            <a:custGeom>
              <a:avLst/>
              <a:gdLst/>
              <a:ahLst/>
              <a:cxnLst/>
              <a:rect l="l" t="t" r="r" b="b"/>
              <a:pathLst>
                <a:path w="2023745" h="1922145">
                  <a:moveTo>
                    <a:pt x="0" y="961012"/>
                  </a:moveTo>
                  <a:lnTo>
                    <a:pt x="1166" y="914450"/>
                  </a:lnTo>
                  <a:lnTo>
                    <a:pt x="4631" y="868460"/>
                  </a:lnTo>
                  <a:lnTo>
                    <a:pt x="10341" y="823092"/>
                  </a:lnTo>
                  <a:lnTo>
                    <a:pt x="18242" y="778397"/>
                  </a:lnTo>
                  <a:lnTo>
                    <a:pt x="28283" y="734425"/>
                  </a:lnTo>
                  <a:lnTo>
                    <a:pt x="40410" y="691226"/>
                  </a:lnTo>
                  <a:lnTo>
                    <a:pt x="54569" y="648851"/>
                  </a:lnTo>
                  <a:lnTo>
                    <a:pt x="70709" y="607350"/>
                  </a:lnTo>
                  <a:lnTo>
                    <a:pt x="88776" y="566773"/>
                  </a:lnTo>
                  <a:lnTo>
                    <a:pt x="108717" y="527170"/>
                  </a:lnTo>
                  <a:lnTo>
                    <a:pt x="130478" y="488593"/>
                  </a:lnTo>
                  <a:lnTo>
                    <a:pt x="154008" y="451091"/>
                  </a:lnTo>
                  <a:lnTo>
                    <a:pt x="179253" y="414715"/>
                  </a:lnTo>
                  <a:lnTo>
                    <a:pt x="206160" y="379515"/>
                  </a:lnTo>
                  <a:lnTo>
                    <a:pt x="234676" y="345541"/>
                  </a:lnTo>
                  <a:lnTo>
                    <a:pt x="264748" y="312844"/>
                  </a:lnTo>
                  <a:lnTo>
                    <a:pt x="296323" y="281474"/>
                  </a:lnTo>
                  <a:lnTo>
                    <a:pt x="329348" y="251481"/>
                  </a:lnTo>
                  <a:lnTo>
                    <a:pt x="363771" y="222916"/>
                  </a:lnTo>
                  <a:lnTo>
                    <a:pt x="399537" y="195829"/>
                  </a:lnTo>
                  <a:lnTo>
                    <a:pt x="436594" y="170270"/>
                  </a:lnTo>
                  <a:lnTo>
                    <a:pt x="474889" y="146290"/>
                  </a:lnTo>
                  <a:lnTo>
                    <a:pt x="514370" y="123940"/>
                  </a:lnTo>
                  <a:lnTo>
                    <a:pt x="554982" y="103268"/>
                  </a:lnTo>
                  <a:lnTo>
                    <a:pt x="596674" y="84327"/>
                  </a:lnTo>
                  <a:lnTo>
                    <a:pt x="639392" y="67166"/>
                  </a:lnTo>
                  <a:lnTo>
                    <a:pt x="683082" y="51835"/>
                  </a:lnTo>
                  <a:lnTo>
                    <a:pt x="727693" y="38385"/>
                  </a:lnTo>
                  <a:lnTo>
                    <a:pt x="773171" y="26866"/>
                  </a:lnTo>
                  <a:lnTo>
                    <a:pt x="819463" y="17328"/>
                  </a:lnTo>
                  <a:lnTo>
                    <a:pt x="866516" y="9822"/>
                  </a:lnTo>
                  <a:lnTo>
                    <a:pt x="914277" y="4399"/>
                  </a:lnTo>
                  <a:lnTo>
                    <a:pt x="962694" y="1108"/>
                  </a:lnTo>
                  <a:lnTo>
                    <a:pt x="1011712" y="0"/>
                  </a:lnTo>
                  <a:lnTo>
                    <a:pt x="1061880" y="1181"/>
                  </a:lnTo>
                  <a:lnTo>
                    <a:pt x="1111707" y="4702"/>
                  </a:lnTo>
                  <a:lnTo>
                    <a:pt x="1161111" y="10531"/>
                  </a:lnTo>
                  <a:lnTo>
                    <a:pt x="1210009" y="18636"/>
                  </a:lnTo>
                  <a:lnTo>
                    <a:pt x="1258317" y="28983"/>
                  </a:lnTo>
                  <a:lnTo>
                    <a:pt x="1305953" y="41539"/>
                  </a:lnTo>
                  <a:lnTo>
                    <a:pt x="1352835" y="56273"/>
                  </a:lnTo>
                  <a:lnTo>
                    <a:pt x="1398878" y="73152"/>
                  </a:lnTo>
                  <a:lnTo>
                    <a:pt x="1444000" y="92143"/>
                  </a:lnTo>
                  <a:lnTo>
                    <a:pt x="1488118" y="113213"/>
                  </a:lnTo>
                  <a:lnTo>
                    <a:pt x="1531149" y="136330"/>
                  </a:lnTo>
                  <a:lnTo>
                    <a:pt x="1573011" y="161461"/>
                  </a:lnTo>
                  <a:lnTo>
                    <a:pt x="1613619" y="188573"/>
                  </a:lnTo>
                  <a:lnTo>
                    <a:pt x="1652893" y="217635"/>
                  </a:lnTo>
                  <a:lnTo>
                    <a:pt x="1690747" y="248612"/>
                  </a:lnTo>
                  <a:lnTo>
                    <a:pt x="1727101" y="281473"/>
                  </a:lnTo>
                  <a:lnTo>
                    <a:pt x="1763932" y="318359"/>
                  </a:lnTo>
                  <a:lnTo>
                    <a:pt x="1798504" y="356861"/>
                  </a:lnTo>
                  <a:lnTo>
                    <a:pt x="1830776" y="396884"/>
                  </a:lnTo>
                  <a:lnTo>
                    <a:pt x="1860706" y="438332"/>
                  </a:lnTo>
                  <a:lnTo>
                    <a:pt x="1888251" y="481111"/>
                  </a:lnTo>
                  <a:lnTo>
                    <a:pt x="1913371" y="525124"/>
                  </a:lnTo>
                  <a:lnTo>
                    <a:pt x="1936024" y="570275"/>
                  </a:lnTo>
                  <a:lnTo>
                    <a:pt x="1956168" y="616470"/>
                  </a:lnTo>
                  <a:lnTo>
                    <a:pt x="1973762" y="663613"/>
                  </a:lnTo>
                  <a:lnTo>
                    <a:pt x="1988763" y="711607"/>
                  </a:lnTo>
                  <a:lnTo>
                    <a:pt x="2001130" y="760358"/>
                  </a:lnTo>
                  <a:lnTo>
                    <a:pt x="2010821" y="809769"/>
                  </a:lnTo>
                  <a:lnTo>
                    <a:pt x="2017795" y="859746"/>
                  </a:lnTo>
                  <a:lnTo>
                    <a:pt x="2022010" y="910192"/>
                  </a:lnTo>
                  <a:lnTo>
                    <a:pt x="2023424" y="961012"/>
                  </a:lnTo>
                  <a:lnTo>
                    <a:pt x="2022258" y="1007574"/>
                  </a:lnTo>
                  <a:lnTo>
                    <a:pt x="2018793" y="1053564"/>
                  </a:lnTo>
                  <a:lnTo>
                    <a:pt x="2013083" y="1098932"/>
                  </a:lnTo>
                  <a:lnTo>
                    <a:pt x="2005182" y="1143627"/>
                  </a:lnTo>
                  <a:lnTo>
                    <a:pt x="1995141" y="1187599"/>
                  </a:lnTo>
                  <a:lnTo>
                    <a:pt x="1983014" y="1230798"/>
                  </a:lnTo>
                  <a:lnTo>
                    <a:pt x="1968855" y="1273173"/>
                  </a:lnTo>
                  <a:lnTo>
                    <a:pt x="1952715" y="1314674"/>
                  </a:lnTo>
                  <a:lnTo>
                    <a:pt x="1934648" y="1355251"/>
                  </a:lnTo>
                  <a:lnTo>
                    <a:pt x="1914707" y="1394853"/>
                  </a:lnTo>
                  <a:lnTo>
                    <a:pt x="1892945" y="1433431"/>
                  </a:lnTo>
                  <a:lnTo>
                    <a:pt x="1869416" y="1470933"/>
                  </a:lnTo>
                  <a:lnTo>
                    <a:pt x="1844171" y="1507309"/>
                  </a:lnTo>
                  <a:lnTo>
                    <a:pt x="1817264" y="1542509"/>
                  </a:lnTo>
                  <a:lnTo>
                    <a:pt x="1788748" y="1576483"/>
                  </a:lnTo>
                  <a:lnTo>
                    <a:pt x="1758676" y="1609180"/>
                  </a:lnTo>
                  <a:lnTo>
                    <a:pt x="1727101" y="1640550"/>
                  </a:lnTo>
                  <a:lnTo>
                    <a:pt x="1694076" y="1670543"/>
                  </a:lnTo>
                  <a:lnTo>
                    <a:pt x="1659653" y="1699108"/>
                  </a:lnTo>
                  <a:lnTo>
                    <a:pt x="1623887" y="1726195"/>
                  </a:lnTo>
                  <a:lnTo>
                    <a:pt x="1586830" y="1751754"/>
                  </a:lnTo>
                  <a:lnTo>
                    <a:pt x="1548535" y="1775733"/>
                  </a:lnTo>
                  <a:lnTo>
                    <a:pt x="1509054" y="1798084"/>
                  </a:lnTo>
                  <a:lnTo>
                    <a:pt x="1468442" y="1818755"/>
                  </a:lnTo>
                  <a:lnTo>
                    <a:pt x="1426750" y="1837697"/>
                  </a:lnTo>
                  <a:lnTo>
                    <a:pt x="1384032" y="1854858"/>
                  </a:lnTo>
                  <a:lnTo>
                    <a:pt x="1340342" y="1870189"/>
                  </a:lnTo>
                  <a:lnTo>
                    <a:pt x="1295731" y="1883639"/>
                  </a:lnTo>
                  <a:lnTo>
                    <a:pt x="1250253" y="1895158"/>
                  </a:lnTo>
                  <a:lnTo>
                    <a:pt x="1203961" y="1904696"/>
                  </a:lnTo>
                  <a:lnTo>
                    <a:pt x="1156908" y="1912202"/>
                  </a:lnTo>
                  <a:lnTo>
                    <a:pt x="1109147" y="1917625"/>
                  </a:lnTo>
                  <a:lnTo>
                    <a:pt x="1060730" y="1920916"/>
                  </a:lnTo>
                  <a:lnTo>
                    <a:pt x="1011712" y="1922024"/>
                  </a:lnTo>
                  <a:lnTo>
                    <a:pt x="962694" y="1920916"/>
                  </a:lnTo>
                  <a:lnTo>
                    <a:pt x="914277" y="1917625"/>
                  </a:lnTo>
                  <a:lnTo>
                    <a:pt x="866516" y="1912202"/>
                  </a:lnTo>
                  <a:lnTo>
                    <a:pt x="819463" y="1904696"/>
                  </a:lnTo>
                  <a:lnTo>
                    <a:pt x="773171" y="1895158"/>
                  </a:lnTo>
                  <a:lnTo>
                    <a:pt x="727693" y="1883639"/>
                  </a:lnTo>
                  <a:lnTo>
                    <a:pt x="683082" y="1870189"/>
                  </a:lnTo>
                  <a:lnTo>
                    <a:pt x="639392" y="1854858"/>
                  </a:lnTo>
                  <a:lnTo>
                    <a:pt x="596674" y="1837697"/>
                  </a:lnTo>
                  <a:lnTo>
                    <a:pt x="554982" y="1818755"/>
                  </a:lnTo>
                  <a:lnTo>
                    <a:pt x="514370" y="1798084"/>
                  </a:lnTo>
                  <a:lnTo>
                    <a:pt x="474889" y="1775733"/>
                  </a:lnTo>
                  <a:lnTo>
                    <a:pt x="436594" y="1751754"/>
                  </a:lnTo>
                  <a:lnTo>
                    <a:pt x="399537" y="1726195"/>
                  </a:lnTo>
                  <a:lnTo>
                    <a:pt x="363771" y="1699108"/>
                  </a:lnTo>
                  <a:lnTo>
                    <a:pt x="329348" y="1670543"/>
                  </a:lnTo>
                  <a:lnTo>
                    <a:pt x="296323" y="1640550"/>
                  </a:lnTo>
                  <a:lnTo>
                    <a:pt x="264748" y="1609180"/>
                  </a:lnTo>
                  <a:lnTo>
                    <a:pt x="234676" y="1576483"/>
                  </a:lnTo>
                  <a:lnTo>
                    <a:pt x="206160" y="1542509"/>
                  </a:lnTo>
                  <a:lnTo>
                    <a:pt x="179253" y="1507309"/>
                  </a:lnTo>
                  <a:lnTo>
                    <a:pt x="154008" y="1470933"/>
                  </a:lnTo>
                  <a:lnTo>
                    <a:pt x="130478" y="1433431"/>
                  </a:lnTo>
                  <a:lnTo>
                    <a:pt x="108717" y="1394853"/>
                  </a:lnTo>
                  <a:lnTo>
                    <a:pt x="88776" y="1355251"/>
                  </a:lnTo>
                  <a:lnTo>
                    <a:pt x="70709" y="1314674"/>
                  </a:lnTo>
                  <a:lnTo>
                    <a:pt x="54569" y="1273173"/>
                  </a:lnTo>
                  <a:lnTo>
                    <a:pt x="40410" y="1230798"/>
                  </a:lnTo>
                  <a:lnTo>
                    <a:pt x="28283" y="1187599"/>
                  </a:lnTo>
                  <a:lnTo>
                    <a:pt x="18242" y="1143627"/>
                  </a:lnTo>
                  <a:lnTo>
                    <a:pt x="10341" y="1098932"/>
                  </a:lnTo>
                  <a:lnTo>
                    <a:pt x="4631" y="1053564"/>
                  </a:lnTo>
                  <a:lnTo>
                    <a:pt x="1166" y="1007574"/>
                  </a:lnTo>
                  <a:lnTo>
                    <a:pt x="0" y="9610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6575" y="2117975"/>
              <a:ext cx="2013899" cy="1912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51812" y="2113212"/>
              <a:ext cx="2023745" cy="1922145"/>
            </a:xfrm>
            <a:custGeom>
              <a:avLst/>
              <a:gdLst/>
              <a:ahLst/>
              <a:cxnLst/>
              <a:rect l="l" t="t" r="r" b="b"/>
              <a:pathLst>
                <a:path w="2023745" h="1922145">
                  <a:moveTo>
                    <a:pt x="0" y="961012"/>
                  </a:moveTo>
                  <a:lnTo>
                    <a:pt x="1166" y="914450"/>
                  </a:lnTo>
                  <a:lnTo>
                    <a:pt x="4631" y="868460"/>
                  </a:lnTo>
                  <a:lnTo>
                    <a:pt x="10341" y="823092"/>
                  </a:lnTo>
                  <a:lnTo>
                    <a:pt x="18242" y="778397"/>
                  </a:lnTo>
                  <a:lnTo>
                    <a:pt x="28283" y="734425"/>
                  </a:lnTo>
                  <a:lnTo>
                    <a:pt x="40410" y="691226"/>
                  </a:lnTo>
                  <a:lnTo>
                    <a:pt x="54569" y="648851"/>
                  </a:lnTo>
                  <a:lnTo>
                    <a:pt x="70709" y="607350"/>
                  </a:lnTo>
                  <a:lnTo>
                    <a:pt x="88776" y="566773"/>
                  </a:lnTo>
                  <a:lnTo>
                    <a:pt x="108717" y="527170"/>
                  </a:lnTo>
                  <a:lnTo>
                    <a:pt x="130479" y="488593"/>
                  </a:lnTo>
                  <a:lnTo>
                    <a:pt x="154008" y="451091"/>
                  </a:lnTo>
                  <a:lnTo>
                    <a:pt x="179253" y="414715"/>
                  </a:lnTo>
                  <a:lnTo>
                    <a:pt x="206160" y="379515"/>
                  </a:lnTo>
                  <a:lnTo>
                    <a:pt x="234676" y="345541"/>
                  </a:lnTo>
                  <a:lnTo>
                    <a:pt x="264748" y="312844"/>
                  </a:lnTo>
                  <a:lnTo>
                    <a:pt x="296323" y="281474"/>
                  </a:lnTo>
                  <a:lnTo>
                    <a:pt x="329349" y="251481"/>
                  </a:lnTo>
                  <a:lnTo>
                    <a:pt x="363771" y="222916"/>
                  </a:lnTo>
                  <a:lnTo>
                    <a:pt x="399537" y="195829"/>
                  </a:lnTo>
                  <a:lnTo>
                    <a:pt x="436594" y="170270"/>
                  </a:lnTo>
                  <a:lnTo>
                    <a:pt x="474890" y="146290"/>
                  </a:lnTo>
                  <a:lnTo>
                    <a:pt x="514370" y="123940"/>
                  </a:lnTo>
                  <a:lnTo>
                    <a:pt x="554983" y="103268"/>
                  </a:lnTo>
                  <a:lnTo>
                    <a:pt x="596674" y="84327"/>
                  </a:lnTo>
                  <a:lnTo>
                    <a:pt x="639392" y="67166"/>
                  </a:lnTo>
                  <a:lnTo>
                    <a:pt x="683082" y="51835"/>
                  </a:lnTo>
                  <a:lnTo>
                    <a:pt x="727693" y="38385"/>
                  </a:lnTo>
                  <a:lnTo>
                    <a:pt x="773171" y="26866"/>
                  </a:lnTo>
                  <a:lnTo>
                    <a:pt x="819463" y="17328"/>
                  </a:lnTo>
                  <a:lnTo>
                    <a:pt x="866516" y="9822"/>
                  </a:lnTo>
                  <a:lnTo>
                    <a:pt x="914277" y="4399"/>
                  </a:lnTo>
                  <a:lnTo>
                    <a:pt x="962694" y="1108"/>
                  </a:lnTo>
                  <a:lnTo>
                    <a:pt x="1011712" y="0"/>
                  </a:lnTo>
                  <a:lnTo>
                    <a:pt x="1061880" y="1181"/>
                  </a:lnTo>
                  <a:lnTo>
                    <a:pt x="1111707" y="4702"/>
                  </a:lnTo>
                  <a:lnTo>
                    <a:pt x="1161111" y="10531"/>
                  </a:lnTo>
                  <a:lnTo>
                    <a:pt x="1210009" y="18636"/>
                  </a:lnTo>
                  <a:lnTo>
                    <a:pt x="1258317" y="28983"/>
                  </a:lnTo>
                  <a:lnTo>
                    <a:pt x="1305954" y="41539"/>
                  </a:lnTo>
                  <a:lnTo>
                    <a:pt x="1352835" y="56274"/>
                  </a:lnTo>
                  <a:lnTo>
                    <a:pt x="1398878" y="73152"/>
                  </a:lnTo>
                  <a:lnTo>
                    <a:pt x="1444000" y="92143"/>
                  </a:lnTo>
                  <a:lnTo>
                    <a:pt x="1488118" y="113213"/>
                  </a:lnTo>
                  <a:lnTo>
                    <a:pt x="1531149" y="136330"/>
                  </a:lnTo>
                  <a:lnTo>
                    <a:pt x="1573011" y="161461"/>
                  </a:lnTo>
                  <a:lnTo>
                    <a:pt x="1613619" y="188573"/>
                  </a:lnTo>
                  <a:lnTo>
                    <a:pt x="1652893" y="217635"/>
                  </a:lnTo>
                  <a:lnTo>
                    <a:pt x="1690747" y="248612"/>
                  </a:lnTo>
                  <a:lnTo>
                    <a:pt x="1727101" y="281474"/>
                  </a:lnTo>
                  <a:lnTo>
                    <a:pt x="1763932" y="318359"/>
                  </a:lnTo>
                  <a:lnTo>
                    <a:pt x="1798504" y="356861"/>
                  </a:lnTo>
                  <a:lnTo>
                    <a:pt x="1830776" y="396884"/>
                  </a:lnTo>
                  <a:lnTo>
                    <a:pt x="1860706" y="438332"/>
                  </a:lnTo>
                  <a:lnTo>
                    <a:pt x="1888251" y="481111"/>
                  </a:lnTo>
                  <a:lnTo>
                    <a:pt x="1913371" y="525124"/>
                  </a:lnTo>
                  <a:lnTo>
                    <a:pt x="1936024" y="570275"/>
                  </a:lnTo>
                  <a:lnTo>
                    <a:pt x="1956168" y="616470"/>
                  </a:lnTo>
                  <a:lnTo>
                    <a:pt x="1973762" y="663613"/>
                  </a:lnTo>
                  <a:lnTo>
                    <a:pt x="1988763" y="711607"/>
                  </a:lnTo>
                  <a:lnTo>
                    <a:pt x="2001130" y="760358"/>
                  </a:lnTo>
                  <a:lnTo>
                    <a:pt x="2010821" y="809769"/>
                  </a:lnTo>
                  <a:lnTo>
                    <a:pt x="2017795" y="859746"/>
                  </a:lnTo>
                  <a:lnTo>
                    <a:pt x="2022010" y="910192"/>
                  </a:lnTo>
                  <a:lnTo>
                    <a:pt x="2023424" y="961012"/>
                  </a:lnTo>
                  <a:lnTo>
                    <a:pt x="2022258" y="1007574"/>
                  </a:lnTo>
                  <a:lnTo>
                    <a:pt x="2018793" y="1053564"/>
                  </a:lnTo>
                  <a:lnTo>
                    <a:pt x="2013083" y="1098932"/>
                  </a:lnTo>
                  <a:lnTo>
                    <a:pt x="2005182" y="1143627"/>
                  </a:lnTo>
                  <a:lnTo>
                    <a:pt x="1995141" y="1187599"/>
                  </a:lnTo>
                  <a:lnTo>
                    <a:pt x="1983014" y="1230798"/>
                  </a:lnTo>
                  <a:lnTo>
                    <a:pt x="1968855" y="1273173"/>
                  </a:lnTo>
                  <a:lnTo>
                    <a:pt x="1952715" y="1314674"/>
                  </a:lnTo>
                  <a:lnTo>
                    <a:pt x="1934648" y="1355251"/>
                  </a:lnTo>
                  <a:lnTo>
                    <a:pt x="1914707" y="1394854"/>
                  </a:lnTo>
                  <a:lnTo>
                    <a:pt x="1892946" y="1433431"/>
                  </a:lnTo>
                  <a:lnTo>
                    <a:pt x="1869416" y="1470933"/>
                  </a:lnTo>
                  <a:lnTo>
                    <a:pt x="1844171" y="1507309"/>
                  </a:lnTo>
                  <a:lnTo>
                    <a:pt x="1817264" y="1542509"/>
                  </a:lnTo>
                  <a:lnTo>
                    <a:pt x="1788748" y="1576483"/>
                  </a:lnTo>
                  <a:lnTo>
                    <a:pt x="1758676" y="1609180"/>
                  </a:lnTo>
                  <a:lnTo>
                    <a:pt x="1727101" y="1640551"/>
                  </a:lnTo>
                  <a:lnTo>
                    <a:pt x="1694076" y="1670543"/>
                  </a:lnTo>
                  <a:lnTo>
                    <a:pt x="1659654" y="1699108"/>
                  </a:lnTo>
                  <a:lnTo>
                    <a:pt x="1623887" y="1726195"/>
                  </a:lnTo>
                  <a:lnTo>
                    <a:pt x="1586830" y="1751754"/>
                  </a:lnTo>
                  <a:lnTo>
                    <a:pt x="1548535" y="1775734"/>
                  </a:lnTo>
                  <a:lnTo>
                    <a:pt x="1509054" y="1798084"/>
                  </a:lnTo>
                  <a:lnTo>
                    <a:pt x="1468442" y="1818756"/>
                  </a:lnTo>
                  <a:lnTo>
                    <a:pt x="1426750" y="1837697"/>
                  </a:lnTo>
                  <a:lnTo>
                    <a:pt x="1384032" y="1854858"/>
                  </a:lnTo>
                  <a:lnTo>
                    <a:pt x="1340342" y="1870189"/>
                  </a:lnTo>
                  <a:lnTo>
                    <a:pt x="1295731" y="1883640"/>
                  </a:lnTo>
                  <a:lnTo>
                    <a:pt x="1250253" y="1895159"/>
                  </a:lnTo>
                  <a:lnTo>
                    <a:pt x="1203961" y="1904696"/>
                  </a:lnTo>
                  <a:lnTo>
                    <a:pt x="1156908" y="1912202"/>
                  </a:lnTo>
                  <a:lnTo>
                    <a:pt x="1109147" y="1917625"/>
                  </a:lnTo>
                  <a:lnTo>
                    <a:pt x="1060730" y="1920916"/>
                  </a:lnTo>
                  <a:lnTo>
                    <a:pt x="1011712" y="1922025"/>
                  </a:lnTo>
                  <a:lnTo>
                    <a:pt x="962694" y="1920916"/>
                  </a:lnTo>
                  <a:lnTo>
                    <a:pt x="914277" y="1917625"/>
                  </a:lnTo>
                  <a:lnTo>
                    <a:pt x="866516" y="1912202"/>
                  </a:lnTo>
                  <a:lnTo>
                    <a:pt x="819463" y="1904696"/>
                  </a:lnTo>
                  <a:lnTo>
                    <a:pt x="773171" y="1895159"/>
                  </a:lnTo>
                  <a:lnTo>
                    <a:pt x="727693" y="1883640"/>
                  </a:lnTo>
                  <a:lnTo>
                    <a:pt x="683082" y="1870189"/>
                  </a:lnTo>
                  <a:lnTo>
                    <a:pt x="639392" y="1854858"/>
                  </a:lnTo>
                  <a:lnTo>
                    <a:pt x="596674" y="1837697"/>
                  </a:lnTo>
                  <a:lnTo>
                    <a:pt x="554983" y="1818756"/>
                  </a:lnTo>
                  <a:lnTo>
                    <a:pt x="514370" y="1798084"/>
                  </a:lnTo>
                  <a:lnTo>
                    <a:pt x="474890" y="1775734"/>
                  </a:lnTo>
                  <a:lnTo>
                    <a:pt x="436594" y="1751754"/>
                  </a:lnTo>
                  <a:lnTo>
                    <a:pt x="399537" y="1726195"/>
                  </a:lnTo>
                  <a:lnTo>
                    <a:pt x="363771" y="1699108"/>
                  </a:lnTo>
                  <a:lnTo>
                    <a:pt x="329349" y="1670543"/>
                  </a:lnTo>
                  <a:lnTo>
                    <a:pt x="296323" y="1640551"/>
                  </a:lnTo>
                  <a:lnTo>
                    <a:pt x="264748" y="1609180"/>
                  </a:lnTo>
                  <a:lnTo>
                    <a:pt x="234676" y="1576483"/>
                  </a:lnTo>
                  <a:lnTo>
                    <a:pt x="206160" y="1542509"/>
                  </a:lnTo>
                  <a:lnTo>
                    <a:pt x="179253" y="1507309"/>
                  </a:lnTo>
                  <a:lnTo>
                    <a:pt x="154008" y="1470933"/>
                  </a:lnTo>
                  <a:lnTo>
                    <a:pt x="130479" y="1433431"/>
                  </a:lnTo>
                  <a:lnTo>
                    <a:pt x="108717" y="1394854"/>
                  </a:lnTo>
                  <a:lnTo>
                    <a:pt x="88776" y="1355251"/>
                  </a:lnTo>
                  <a:lnTo>
                    <a:pt x="70709" y="1314674"/>
                  </a:lnTo>
                  <a:lnTo>
                    <a:pt x="54569" y="1273173"/>
                  </a:lnTo>
                  <a:lnTo>
                    <a:pt x="40410" y="1230798"/>
                  </a:lnTo>
                  <a:lnTo>
                    <a:pt x="28283" y="1187599"/>
                  </a:lnTo>
                  <a:lnTo>
                    <a:pt x="18242" y="1143627"/>
                  </a:lnTo>
                  <a:lnTo>
                    <a:pt x="10341" y="1098932"/>
                  </a:lnTo>
                  <a:lnTo>
                    <a:pt x="4631" y="1053564"/>
                  </a:lnTo>
                  <a:lnTo>
                    <a:pt x="1166" y="1007574"/>
                  </a:lnTo>
                  <a:lnTo>
                    <a:pt x="0" y="9610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00" y="2387650"/>
              <a:ext cx="2013899" cy="19124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4737" y="2382887"/>
              <a:ext cx="2023745" cy="1922145"/>
            </a:xfrm>
            <a:custGeom>
              <a:avLst/>
              <a:gdLst/>
              <a:ahLst/>
              <a:cxnLst/>
              <a:rect l="l" t="t" r="r" b="b"/>
              <a:pathLst>
                <a:path w="2023745" h="1922145">
                  <a:moveTo>
                    <a:pt x="0" y="961012"/>
                  </a:moveTo>
                  <a:lnTo>
                    <a:pt x="1166" y="914450"/>
                  </a:lnTo>
                  <a:lnTo>
                    <a:pt x="4631" y="868460"/>
                  </a:lnTo>
                  <a:lnTo>
                    <a:pt x="10341" y="823092"/>
                  </a:lnTo>
                  <a:lnTo>
                    <a:pt x="18242" y="778397"/>
                  </a:lnTo>
                  <a:lnTo>
                    <a:pt x="28283" y="734425"/>
                  </a:lnTo>
                  <a:lnTo>
                    <a:pt x="40410" y="691226"/>
                  </a:lnTo>
                  <a:lnTo>
                    <a:pt x="54569" y="648851"/>
                  </a:lnTo>
                  <a:lnTo>
                    <a:pt x="70709" y="607350"/>
                  </a:lnTo>
                  <a:lnTo>
                    <a:pt x="88776" y="566773"/>
                  </a:lnTo>
                  <a:lnTo>
                    <a:pt x="108717" y="527171"/>
                  </a:lnTo>
                  <a:lnTo>
                    <a:pt x="130478" y="488593"/>
                  </a:lnTo>
                  <a:lnTo>
                    <a:pt x="154008" y="451091"/>
                  </a:lnTo>
                  <a:lnTo>
                    <a:pt x="179253" y="414715"/>
                  </a:lnTo>
                  <a:lnTo>
                    <a:pt x="206160" y="379515"/>
                  </a:lnTo>
                  <a:lnTo>
                    <a:pt x="234676" y="345541"/>
                  </a:lnTo>
                  <a:lnTo>
                    <a:pt x="264748" y="312844"/>
                  </a:lnTo>
                  <a:lnTo>
                    <a:pt x="296323" y="281474"/>
                  </a:lnTo>
                  <a:lnTo>
                    <a:pt x="329348" y="251481"/>
                  </a:lnTo>
                  <a:lnTo>
                    <a:pt x="363771" y="222916"/>
                  </a:lnTo>
                  <a:lnTo>
                    <a:pt x="399537" y="195829"/>
                  </a:lnTo>
                  <a:lnTo>
                    <a:pt x="436594" y="170270"/>
                  </a:lnTo>
                  <a:lnTo>
                    <a:pt x="474889" y="146290"/>
                  </a:lnTo>
                  <a:lnTo>
                    <a:pt x="514370" y="123940"/>
                  </a:lnTo>
                  <a:lnTo>
                    <a:pt x="554982" y="103268"/>
                  </a:lnTo>
                  <a:lnTo>
                    <a:pt x="596674" y="84327"/>
                  </a:lnTo>
                  <a:lnTo>
                    <a:pt x="639392" y="67166"/>
                  </a:lnTo>
                  <a:lnTo>
                    <a:pt x="683082" y="51835"/>
                  </a:lnTo>
                  <a:lnTo>
                    <a:pt x="727693" y="38385"/>
                  </a:lnTo>
                  <a:lnTo>
                    <a:pt x="773171" y="26866"/>
                  </a:lnTo>
                  <a:lnTo>
                    <a:pt x="819463" y="17328"/>
                  </a:lnTo>
                  <a:lnTo>
                    <a:pt x="866516" y="9822"/>
                  </a:lnTo>
                  <a:lnTo>
                    <a:pt x="914277" y="4399"/>
                  </a:lnTo>
                  <a:lnTo>
                    <a:pt x="962694" y="1108"/>
                  </a:lnTo>
                  <a:lnTo>
                    <a:pt x="1011712" y="0"/>
                  </a:lnTo>
                  <a:lnTo>
                    <a:pt x="1061880" y="1181"/>
                  </a:lnTo>
                  <a:lnTo>
                    <a:pt x="1111707" y="4702"/>
                  </a:lnTo>
                  <a:lnTo>
                    <a:pt x="1161111" y="10531"/>
                  </a:lnTo>
                  <a:lnTo>
                    <a:pt x="1210009" y="18636"/>
                  </a:lnTo>
                  <a:lnTo>
                    <a:pt x="1258317" y="28983"/>
                  </a:lnTo>
                  <a:lnTo>
                    <a:pt x="1305954" y="41539"/>
                  </a:lnTo>
                  <a:lnTo>
                    <a:pt x="1352835" y="56274"/>
                  </a:lnTo>
                  <a:lnTo>
                    <a:pt x="1398878" y="73152"/>
                  </a:lnTo>
                  <a:lnTo>
                    <a:pt x="1444000" y="92143"/>
                  </a:lnTo>
                  <a:lnTo>
                    <a:pt x="1488118" y="113213"/>
                  </a:lnTo>
                  <a:lnTo>
                    <a:pt x="1531149" y="136330"/>
                  </a:lnTo>
                  <a:lnTo>
                    <a:pt x="1573011" y="161461"/>
                  </a:lnTo>
                  <a:lnTo>
                    <a:pt x="1613619" y="188573"/>
                  </a:lnTo>
                  <a:lnTo>
                    <a:pt x="1652893" y="217635"/>
                  </a:lnTo>
                  <a:lnTo>
                    <a:pt x="1690747" y="248612"/>
                  </a:lnTo>
                  <a:lnTo>
                    <a:pt x="1727101" y="281474"/>
                  </a:lnTo>
                  <a:lnTo>
                    <a:pt x="1763932" y="318359"/>
                  </a:lnTo>
                  <a:lnTo>
                    <a:pt x="1798504" y="356861"/>
                  </a:lnTo>
                  <a:lnTo>
                    <a:pt x="1830776" y="396884"/>
                  </a:lnTo>
                  <a:lnTo>
                    <a:pt x="1860705" y="438332"/>
                  </a:lnTo>
                  <a:lnTo>
                    <a:pt x="1888251" y="481111"/>
                  </a:lnTo>
                  <a:lnTo>
                    <a:pt x="1913371" y="525124"/>
                  </a:lnTo>
                  <a:lnTo>
                    <a:pt x="1936024" y="570275"/>
                  </a:lnTo>
                  <a:lnTo>
                    <a:pt x="1956168" y="616470"/>
                  </a:lnTo>
                  <a:lnTo>
                    <a:pt x="1973762" y="663613"/>
                  </a:lnTo>
                  <a:lnTo>
                    <a:pt x="1988763" y="711607"/>
                  </a:lnTo>
                  <a:lnTo>
                    <a:pt x="2001130" y="760358"/>
                  </a:lnTo>
                  <a:lnTo>
                    <a:pt x="2010821" y="809769"/>
                  </a:lnTo>
                  <a:lnTo>
                    <a:pt x="2017795" y="859746"/>
                  </a:lnTo>
                  <a:lnTo>
                    <a:pt x="2022010" y="910192"/>
                  </a:lnTo>
                  <a:lnTo>
                    <a:pt x="2023424" y="961012"/>
                  </a:lnTo>
                  <a:lnTo>
                    <a:pt x="2022258" y="1007574"/>
                  </a:lnTo>
                  <a:lnTo>
                    <a:pt x="2018793" y="1053564"/>
                  </a:lnTo>
                  <a:lnTo>
                    <a:pt x="2013083" y="1098932"/>
                  </a:lnTo>
                  <a:lnTo>
                    <a:pt x="2005182" y="1143627"/>
                  </a:lnTo>
                  <a:lnTo>
                    <a:pt x="1995141" y="1187599"/>
                  </a:lnTo>
                  <a:lnTo>
                    <a:pt x="1983014" y="1230798"/>
                  </a:lnTo>
                  <a:lnTo>
                    <a:pt x="1968855" y="1273173"/>
                  </a:lnTo>
                  <a:lnTo>
                    <a:pt x="1952715" y="1314674"/>
                  </a:lnTo>
                  <a:lnTo>
                    <a:pt x="1934648" y="1355251"/>
                  </a:lnTo>
                  <a:lnTo>
                    <a:pt x="1914707" y="1394854"/>
                  </a:lnTo>
                  <a:lnTo>
                    <a:pt x="1892945" y="1433431"/>
                  </a:lnTo>
                  <a:lnTo>
                    <a:pt x="1869416" y="1470933"/>
                  </a:lnTo>
                  <a:lnTo>
                    <a:pt x="1844171" y="1507309"/>
                  </a:lnTo>
                  <a:lnTo>
                    <a:pt x="1817264" y="1542509"/>
                  </a:lnTo>
                  <a:lnTo>
                    <a:pt x="1788748" y="1576483"/>
                  </a:lnTo>
                  <a:lnTo>
                    <a:pt x="1758676" y="1609180"/>
                  </a:lnTo>
                  <a:lnTo>
                    <a:pt x="1727101" y="1640551"/>
                  </a:lnTo>
                  <a:lnTo>
                    <a:pt x="1694076" y="1670543"/>
                  </a:lnTo>
                  <a:lnTo>
                    <a:pt x="1659653" y="1699108"/>
                  </a:lnTo>
                  <a:lnTo>
                    <a:pt x="1623887" y="1726195"/>
                  </a:lnTo>
                  <a:lnTo>
                    <a:pt x="1586830" y="1751754"/>
                  </a:lnTo>
                  <a:lnTo>
                    <a:pt x="1548535" y="1775734"/>
                  </a:lnTo>
                  <a:lnTo>
                    <a:pt x="1509054" y="1798084"/>
                  </a:lnTo>
                  <a:lnTo>
                    <a:pt x="1468442" y="1818756"/>
                  </a:lnTo>
                  <a:lnTo>
                    <a:pt x="1426750" y="1837697"/>
                  </a:lnTo>
                  <a:lnTo>
                    <a:pt x="1384032" y="1854858"/>
                  </a:lnTo>
                  <a:lnTo>
                    <a:pt x="1340342" y="1870189"/>
                  </a:lnTo>
                  <a:lnTo>
                    <a:pt x="1295731" y="1883640"/>
                  </a:lnTo>
                  <a:lnTo>
                    <a:pt x="1250253" y="1895159"/>
                  </a:lnTo>
                  <a:lnTo>
                    <a:pt x="1203961" y="1904696"/>
                  </a:lnTo>
                  <a:lnTo>
                    <a:pt x="1156908" y="1912202"/>
                  </a:lnTo>
                  <a:lnTo>
                    <a:pt x="1109147" y="1917625"/>
                  </a:lnTo>
                  <a:lnTo>
                    <a:pt x="1060730" y="1920916"/>
                  </a:lnTo>
                  <a:lnTo>
                    <a:pt x="1011712" y="1922025"/>
                  </a:lnTo>
                  <a:lnTo>
                    <a:pt x="962694" y="1920916"/>
                  </a:lnTo>
                  <a:lnTo>
                    <a:pt x="914277" y="1917625"/>
                  </a:lnTo>
                  <a:lnTo>
                    <a:pt x="866516" y="1912202"/>
                  </a:lnTo>
                  <a:lnTo>
                    <a:pt x="819463" y="1904696"/>
                  </a:lnTo>
                  <a:lnTo>
                    <a:pt x="773171" y="1895159"/>
                  </a:lnTo>
                  <a:lnTo>
                    <a:pt x="727693" y="1883640"/>
                  </a:lnTo>
                  <a:lnTo>
                    <a:pt x="683082" y="1870189"/>
                  </a:lnTo>
                  <a:lnTo>
                    <a:pt x="639392" y="1854858"/>
                  </a:lnTo>
                  <a:lnTo>
                    <a:pt x="596674" y="1837697"/>
                  </a:lnTo>
                  <a:lnTo>
                    <a:pt x="554982" y="1818756"/>
                  </a:lnTo>
                  <a:lnTo>
                    <a:pt x="514370" y="1798084"/>
                  </a:lnTo>
                  <a:lnTo>
                    <a:pt x="474889" y="1775734"/>
                  </a:lnTo>
                  <a:lnTo>
                    <a:pt x="436594" y="1751754"/>
                  </a:lnTo>
                  <a:lnTo>
                    <a:pt x="399537" y="1726195"/>
                  </a:lnTo>
                  <a:lnTo>
                    <a:pt x="363771" y="1699108"/>
                  </a:lnTo>
                  <a:lnTo>
                    <a:pt x="329348" y="1670543"/>
                  </a:lnTo>
                  <a:lnTo>
                    <a:pt x="296323" y="1640551"/>
                  </a:lnTo>
                  <a:lnTo>
                    <a:pt x="264748" y="1609180"/>
                  </a:lnTo>
                  <a:lnTo>
                    <a:pt x="234676" y="1576483"/>
                  </a:lnTo>
                  <a:lnTo>
                    <a:pt x="206160" y="1542509"/>
                  </a:lnTo>
                  <a:lnTo>
                    <a:pt x="179253" y="1507309"/>
                  </a:lnTo>
                  <a:lnTo>
                    <a:pt x="154008" y="1470933"/>
                  </a:lnTo>
                  <a:lnTo>
                    <a:pt x="130478" y="1433431"/>
                  </a:lnTo>
                  <a:lnTo>
                    <a:pt x="108717" y="1394854"/>
                  </a:lnTo>
                  <a:lnTo>
                    <a:pt x="88776" y="1355251"/>
                  </a:lnTo>
                  <a:lnTo>
                    <a:pt x="70709" y="1314674"/>
                  </a:lnTo>
                  <a:lnTo>
                    <a:pt x="54569" y="1273173"/>
                  </a:lnTo>
                  <a:lnTo>
                    <a:pt x="40410" y="1230798"/>
                  </a:lnTo>
                  <a:lnTo>
                    <a:pt x="28283" y="1187599"/>
                  </a:lnTo>
                  <a:lnTo>
                    <a:pt x="18242" y="1143627"/>
                  </a:lnTo>
                  <a:lnTo>
                    <a:pt x="10341" y="1098932"/>
                  </a:lnTo>
                  <a:lnTo>
                    <a:pt x="4631" y="1053564"/>
                  </a:lnTo>
                  <a:lnTo>
                    <a:pt x="1166" y="1007574"/>
                  </a:lnTo>
                  <a:lnTo>
                    <a:pt x="0" y="9610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1725" y="667413"/>
              <a:ext cx="2013899" cy="19124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16962" y="662650"/>
              <a:ext cx="2023745" cy="1922145"/>
            </a:xfrm>
            <a:custGeom>
              <a:avLst/>
              <a:gdLst/>
              <a:ahLst/>
              <a:cxnLst/>
              <a:rect l="l" t="t" r="r" b="b"/>
              <a:pathLst>
                <a:path w="2023745" h="1922145">
                  <a:moveTo>
                    <a:pt x="0" y="961012"/>
                  </a:moveTo>
                  <a:lnTo>
                    <a:pt x="1166" y="914450"/>
                  </a:lnTo>
                  <a:lnTo>
                    <a:pt x="4631" y="868460"/>
                  </a:lnTo>
                  <a:lnTo>
                    <a:pt x="10341" y="823092"/>
                  </a:lnTo>
                  <a:lnTo>
                    <a:pt x="18242" y="778397"/>
                  </a:lnTo>
                  <a:lnTo>
                    <a:pt x="28283" y="734425"/>
                  </a:lnTo>
                  <a:lnTo>
                    <a:pt x="40410" y="691226"/>
                  </a:lnTo>
                  <a:lnTo>
                    <a:pt x="54569" y="648851"/>
                  </a:lnTo>
                  <a:lnTo>
                    <a:pt x="70709" y="607350"/>
                  </a:lnTo>
                  <a:lnTo>
                    <a:pt x="88776" y="566773"/>
                  </a:lnTo>
                  <a:lnTo>
                    <a:pt x="108717" y="527170"/>
                  </a:lnTo>
                  <a:lnTo>
                    <a:pt x="130479" y="488593"/>
                  </a:lnTo>
                  <a:lnTo>
                    <a:pt x="154008" y="451091"/>
                  </a:lnTo>
                  <a:lnTo>
                    <a:pt x="179253" y="414715"/>
                  </a:lnTo>
                  <a:lnTo>
                    <a:pt x="206160" y="379515"/>
                  </a:lnTo>
                  <a:lnTo>
                    <a:pt x="234676" y="345541"/>
                  </a:lnTo>
                  <a:lnTo>
                    <a:pt x="264748" y="312844"/>
                  </a:lnTo>
                  <a:lnTo>
                    <a:pt x="296323" y="281474"/>
                  </a:lnTo>
                  <a:lnTo>
                    <a:pt x="329349" y="251481"/>
                  </a:lnTo>
                  <a:lnTo>
                    <a:pt x="363771" y="222916"/>
                  </a:lnTo>
                  <a:lnTo>
                    <a:pt x="399537" y="195829"/>
                  </a:lnTo>
                  <a:lnTo>
                    <a:pt x="436594" y="170270"/>
                  </a:lnTo>
                  <a:lnTo>
                    <a:pt x="474890" y="146290"/>
                  </a:lnTo>
                  <a:lnTo>
                    <a:pt x="514370" y="123940"/>
                  </a:lnTo>
                  <a:lnTo>
                    <a:pt x="554983" y="103268"/>
                  </a:lnTo>
                  <a:lnTo>
                    <a:pt x="596674" y="84327"/>
                  </a:lnTo>
                  <a:lnTo>
                    <a:pt x="639392" y="67166"/>
                  </a:lnTo>
                  <a:lnTo>
                    <a:pt x="683082" y="51835"/>
                  </a:lnTo>
                  <a:lnTo>
                    <a:pt x="727693" y="38385"/>
                  </a:lnTo>
                  <a:lnTo>
                    <a:pt x="773171" y="26866"/>
                  </a:lnTo>
                  <a:lnTo>
                    <a:pt x="819463" y="17328"/>
                  </a:lnTo>
                  <a:lnTo>
                    <a:pt x="866516" y="9822"/>
                  </a:lnTo>
                  <a:lnTo>
                    <a:pt x="914277" y="4399"/>
                  </a:lnTo>
                  <a:lnTo>
                    <a:pt x="962694" y="1108"/>
                  </a:lnTo>
                  <a:lnTo>
                    <a:pt x="1011712" y="0"/>
                  </a:lnTo>
                  <a:lnTo>
                    <a:pt x="1061880" y="1181"/>
                  </a:lnTo>
                  <a:lnTo>
                    <a:pt x="1111707" y="4702"/>
                  </a:lnTo>
                  <a:lnTo>
                    <a:pt x="1161111" y="10531"/>
                  </a:lnTo>
                  <a:lnTo>
                    <a:pt x="1210009" y="18636"/>
                  </a:lnTo>
                  <a:lnTo>
                    <a:pt x="1258317" y="28983"/>
                  </a:lnTo>
                  <a:lnTo>
                    <a:pt x="1305954" y="41539"/>
                  </a:lnTo>
                  <a:lnTo>
                    <a:pt x="1352835" y="56273"/>
                  </a:lnTo>
                  <a:lnTo>
                    <a:pt x="1398878" y="73152"/>
                  </a:lnTo>
                  <a:lnTo>
                    <a:pt x="1444000" y="92143"/>
                  </a:lnTo>
                  <a:lnTo>
                    <a:pt x="1488118" y="113213"/>
                  </a:lnTo>
                  <a:lnTo>
                    <a:pt x="1531149" y="136330"/>
                  </a:lnTo>
                  <a:lnTo>
                    <a:pt x="1573011" y="161461"/>
                  </a:lnTo>
                  <a:lnTo>
                    <a:pt x="1613620" y="188573"/>
                  </a:lnTo>
                  <a:lnTo>
                    <a:pt x="1652893" y="217635"/>
                  </a:lnTo>
                  <a:lnTo>
                    <a:pt x="1690748" y="248612"/>
                  </a:lnTo>
                  <a:lnTo>
                    <a:pt x="1727101" y="281473"/>
                  </a:lnTo>
                  <a:lnTo>
                    <a:pt x="1763932" y="318359"/>
                  </a:lnTo>
                  <a:lnTo>
                    <a:pt x="1798504" y="356861"/>
                  </a:lnTo>
                  <a:lnTo>
                    <a:pt x="1830776" y="396884"/>
                  </a:lnTo>
                  <a:lnTo>
                    <a:pt x="1860706" y="438332"/>
                  </a:lnTo>
                  <a:lnTo>
                    <a:pt x="1888251" y="481111"/>
                  </a:lnTo>
                  <a:lnTo>
                    <a:pt x="1913372" y="525124"/>
                  </a:lnTo>
                  <a:lnTo>
                    <a:pt x="1936024" y="570275"/>
                  </a:lnTo>
                  <a:lnTo>
                    <a:pt x="1956168" y="616470"/>
                  </a:lnTo>
                  <a:lnTo>
                    <a:pt x="1973762" y="663613"/>
                  </a:lnTo>
                  <a:lnTo>
                    <a:pt x="1988763" y="711607"/>
                  </a:lnTo>
                  <a:lnTo>
                    <a:pt x="2001130" y="760358"/>
                  </a:lnTo>
                  <a:lnTo>
                    <a:pt x="2010821" y="809769"/>
                  </a:lnTo>
                  <a:lnTo>
                    <a:pt x="2017795" y="859746"/>
                  </a:lnTo>
                  <a:lnTo>
                    <a:pt x="2022010" y="910192"/>
                  </a:lnTo>
                  <a:lnTo>
                    <a:pt x="2023424" y="961012"/>
                  </a:lnTo>
                  <a:lnTo>
                    <a:pt x="2022258" y="1007574"/>
                  </a:lnTo>
                  <a:lnTo>
                    <a:pt x="2018793" y="1053564"/>
                  </a:lnTo>
                  <a:lnTo>
                    <a:pt x="2013083" y="1098932"/>
                  </a:lnTo>
                  <a:lnTo>
                    <a:pt x="2005182" y="1143627"/>
                  </a:lnTo>
                  <a:lnTo>
                    <a:pt x="1995141" y="1187599"/>
                  </a:lnTo>
                  <a:lnTo>
                    <a:pt x="1983014" y="1230798"/>
                  </a:lnTo>
                  <a:lnTo>
                    <a:pt x="1968855" y="1273173"/>
                  </a:lnTo>
                  <a:lnTo>
                    <a:pt x="1952715" y="1314674"/>
                  </a:lnTo>
                  <a:lnTo>
                    <a:pt x="1934648" y="1355251"/>
                  </a:lnTo>
                  <a:lnTo>
                    <a:pt x="1914707" y="1394853"/>
                  </a:lnTo>
                  <a:lnTo>
                    <a:pt x="1892945" y="1433431"/>
                  </a:lnTo>
                  <a:lnTo>
                    <a:pt x="1869416" y="1470933"/>
                  </a:lnTo>
                  <a:lnTo>
                    <a:pt x="1844171" y="1507309"/>
                  </a:lnTo>
                  <a:lnTo>
                    <a:pt x="1817264" y="1542509"/>
                  </a:lnTo>
                  <a:lnTo>
                    <a:pt x="1788748" y="1576483"/>
                  </a:lnTo>
                  <a:lnTo>
                    <a:pt x="1758676" y="1609180"/>
                  </a:lnTo>
                  <a:lnTo>
                    <a:pt x="1727101" y="1640550"/>
                  </a:lnTo>
                  <a:lnTo>
                    <a:pt x="1694075" y="1670543"/>
                  </a:lnTo>
                  <a:lnTo>
                    <a:pt x="1659653" y="1699108"/>
                  </a:lnTo>
                  <a:lnTo>
                    <a:pt x="1623887" y="1726195"/>
                  </a:lnTo>
                  <a:lnTo>
                    <a:pt x="1586830" y="1751754"/>
                  </a:lnTo>
                  <a:lnTo>
                    <a:pt x="1548534" y="1775733"/>
                  </a:lnTo>
                  <a:lnTo>
                    <a:pt x="1509054" y="1798084"/>
                  </a:lnTo>
                  <a:lnTo>
                    <a:pt x="1468441" y="1818755"/>
                  </a:lnTo>
                  <a:lnTo>
                    <a:pt x="1426750" y="1837697"/>
                  </a:lnTo>
                  <a:lnTo>
                    <a:pt x="1384032" y="1854858"/>
                  </a:lnTo>
                  <a:lnTo>
                    <a:pt x="1340341" y="1870189"/>
                  </a:lnTo>
                  <a:lnTo>
                    <a:pt x="1295731" y="1883639"/>
                  </a:lnTo>
                  <a:lnTo>
                    <a:pt x="1250253" y="1895158"/>
                  </a:lnTo>
                  <a:lnTo>
                    <a:pt x="1203961" y="1904696"/>
                  </a:lnTo>
                  <a:lnTo>
                    <a:pt x="1156908" y="1912202"/>
                  </a:lnTo>
                  <a:lnTo>
                    <a:pt x="1109147" y="1917625"/>
                  </a:lnTo>
                  <a:lnTo>
                    <a:pt x="1060730" y="1920916"/>
                  </a:lnTo>
                  <a:lnTo>
                    <a:pt x="1011712" y="1922024"/>
                  </a:lnTo>
                  <a:lnTo>
                    <a:pt x="962694" y="1920916"/>
                  </a:lnTo>
                  <a:lnTo>
                    <a:pt x="914277" y="1917625"/>
                  </a:lnTo>
                  <a:lnTo>
                    <a:pt x="866516" y="1912202"/>
                  </a:lnTo>
                  <a:lnTo>
                    <a:pt x="819463" y="1904696"/>
                  </a:lnTo>
                  <a:lnTo>
                    <a:pt x="773171" y="1895158"/>
                  </a:lnTo>
                  <a:lnTo>
                    <a:pt x="727693" y="1883639"/>
                  </a:lnTo>
                  <a:lnTo>
                    <a:pt x="683082" y="1870189"/>
                  </a:lnTo>
                  <a:lnTo>
                    <a:pt x="639392" y="1854858"/>
                  </a:lnTo>
                  <a:lnTo>
                    <a:pt x="596674" y="1837697"/>
                  </a:lnTo>
                  <a:lnTo>
                    <a:pt x="554983" y="1818755"/>
                  </a:lnTo>
                  <a:lnTo>
                    <a:pt x="514370" y="1798084"/>
                  </a:lnTo>
                  <a:lnTo>
                    <a:pt x="474890" y="1775733"/>
                  </a:lnTo>
                  <a:lnTo>
                    <a:pt x="436594" y="1751754"/>
                  </a:lnTo>
                  <a:lnTo>
                    <a:pt x="399537" y="1726195"/>
                  </a:lnTo>
                  <a:lnTo>
                    <a:pt x="363771" y="1699108"/>
                  </a:lnTo>
                  <a:lnTo>
                    <a:pt x="329349" y="1670543"/>
                  </a:lnTo>
                  <a:lnTo>
                    <a:pt x="296323" y="1640550"/>
                  </a:lnTo>
                  <a:lnTo>
                    <a:pt x="264748" y="1609180"/>
                  </a:lnTo>
                  <a:lnTo>
                    <a:pt x="234676" y="1576483"/>
                  </a:lnTo>
                  <a:lnTo>
                    <a:pt x="206160" y="1542509"/>
                  </a:lnTo>
                  <a:lnTo>
                    <a:pt x="179253" y="1507309"/>
                  </a:lnTo>
                  <a:lnTo>
                    <a:pt x="154008" y="1470933"/>
                  </a:lnTo>
                  <a:lnTo>
                    <a:pt x="130479" y="1433431"/>
                  </a:lnTo>
                  <a:lnTo>
                    <a:pt x="108717" y="1394853"/>
                  </a:lnTo>
                  <a:lnTo>
                    <a:pt x="88776" y="1355251"/>
                  </a:lnTo>
                  <a:lnTo>
                    <a:pt x="70709" y="1314674"/>
                  </a:lnTo>
                  <a:lnTo>
                    <a:pt x="54569" y="1273173"/>
                  </a:lnTo>
                  <a:lnTo>
                    <a:pt x="40410" y="1230798"/>
                  </a:lnTo>
                  <a:lnTo>
                    <a:pt x="28283" y="1187599"/>
                  </a:lnTo>
                  <a:lnTo>
                    <a:pt x="18242" y="1143627"/>
                  </a:lnTo>
                  <a:lnTo>
                    <a:pt x="10341" y="1098932"/>
                  </a:lnTo>
                  <a:lnTo>
                    <a:pt x="4631" y="1053564"/>
                  </a:lnTo>
                  <a:lnTo>
                    <a:pt x="1166" y="1007574"/>
                  </a:lnTo>
                  <a:lnTo>
                    <a:pt x="0" y="9610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3675" y="2387650"/>
              <a:ext cx="2013899" cy="19125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78912" y="2382887"/>
              <a:ext cx="2023745" cy="1922145"/>
            </a:xfrm>
            <a:custGeom>
              <a:avLst/>
              <a:gdLst/>
              <a:ahLst/>
              <a:cxnLst/>
              <a:rect l="l" t="t" r="r" b="b"/>
              <a:pathLst>
                <a:path w="2023745" h="1922145">
                  <a:moveTo>
                    <a:pt x="0" y="961012"/>
                  </a:moveTo>
                  <a:lnTo>
                    <a:pt x="1166" y="914450"/>
                  </a:lnTo>
                  <a:lnTo>
                    <a:pt x="4631" y="868460"/>
                  </a:lnTo>
                  <a:lnTo>
                    <a:pt x="10341" y="823092"/>
                  </a:lnTo>
                  <a:lnTo>
                    <a:pt x="18242" y="778397"/>
                  </a:lnTo>
                  <a:lnTo>
                    <a:pt x="28283" y="734425"/>
                  </a:lnTo>
                  <a:lnTo>
                    <a:pt x="40410" y="691226"/>
                  </a:lnTo>
                  <a:lnTo>
                    <a:pt x="54569" y="648851"/>
                  </a:lnTo>
                  <a:lnTo>
                    <a:pt x="70709" y="607350"/>
                  </a:lnTo>
                  <a:lnTo>
                    <a:pt x="88776" y="566773"/>
                  </a:lnTo>
                  <a:lnTo>
                    <a:pt x="108717" y="527171"/>
                  </a:lnTo>
                  <a:lnTo>
                    <a:pt x="130479" y="488593"/>
                  </a:lnTo>
                  <a:lnTo>
                    <a:pt x="154008" y="451091"/>
                  </a:lnTo>
                  <a:lnTo>
                    <a:pt x="179253" y="414715"/>
                  </a:lnTo>
                  <a:lnTo>
                    <a:pt x="206160" y="379515"/>
                  </a:lnTo>
                  <a:lnTo>
                    <a:pt x="234676" y="345541"/>
                  </a:lnTo>
                  <a:lnTo>
                    <a:pt x="264748" y="312844"/>
                  </a:lnTo>
                  <a:lnTo>
                    <a:pt x="296323" y="281474"/>
                  </a:lnTo>
                  <a:lnTo>
                    <a:pt x="329349" y="251481"/>
                  </a:lnTo>
                  <a:lnTo>
                    <a:pt x="363771" y="222916"/>
                  </a:lnTo>
                  <a:lnTo>
                    <a:pt x="399537" y="195829"/>
                  </a:lnTo>
                  <a:lnTo>
                    <a:pt x="436594" y="170270"/>
                  </a:lnTo>
                  <a:lnTo>
                    <a:pt x="474890" y="146290"/>
                  </a:lnTo>
                  <a:lnTo>
                    <a:pt x="514370" y="123940"/>
                  </a:lnTo>
                  <a:lnTo>
                    <a:pt x="554983" y="103268"/>
                  </a:lnTo>
                  <a:lnTo>
                    <a:pt x="596674" y="84327"/>
                  </a:lnTo>
                  <a:lnTo>
                    <a:pt x="639392" y="67166"/>
                  </a:lnTo>
                  <a:lnTo>
                    <a:pt x="683082" y="51835"/>
                  </a:lnTo>
                  <a:lnTo>
                    <a:pt x="727693" y="38385"/>
                  </a:lnTo>
                  <a:lnTo>
                    <a:pt x="773171" y="26866"/>
                  </a:lnTo>
                  <a:lnTo>
                    <a:pt x="819463" y="17328"/>
                  </a:lnTo>
                  <a:lnTo>
                    <a:pt x="866516" y="9822"/>
                  </a:lnTo>
                  <a:lnTo>
                    <a:pt x="914277" y="4399"/>
                  </a:lnTo>
                  <a:lnTo>
                    <a:pt x="962694" y="1108"/>
                  </a:lnTo>
                  <a:lnTo>
                    <a:pt x="1011712" y="0"/>
                  </a:lnTo>
                  <a:lnTo>
                    <a:pt x="1061880" y="1181"/>
                  </a:lnTo>
                  <a:lnTo>
                    <a:pt x="1111707" y="4702"/>
                  </a:lnTo>
                  <a:lnTo>
                    <a:pt x="1161111" y="10531"/>
                  </a:lnTo>
                  <a:lnTo>
                    <a:pt x="1210009" y="18636"/>
                  </a:lnTo>
                  <a:lnTo>
                    <a:pt x="1258317" y="28983"/>
                  </a:lnTo>
                  <a:lnTo>
                    <a:pt x="1305954" y="41539"/>
                  </a:lnTo>
                  <a:lnTo>
                    <a:pt x="1352835" y="56274"/>
                  </a:lnTo>
                  <a:lnTo>
                    <a:pt x="1398878" y="73152"/>
                  </a:lnTo>
                  <a:lnTo>
                    <a:pt x="1444000" y="92143"/>
                  </a:lnTo>
                  <a:lnTo>
                    <a:pt x="1488118" y="113213"/>
                  </a:lnTo>
                  <a:lnTo>
                    <a:pt x="1531149" y="136330"/>
                  </a:lnTo>
                  <a:lnTo>
                    <a:pt x="1573011" y="161461"/>
                  </a:lnTo>
                  <a:lnTo>
                    <a:pt x="1613620" y="188573"/>
                  </a:lnTo>
                  <a:lnTo>
                    <a:pt x="1652893" y="217635"/>
                  </a:lnTo>
                  <a:lnTo>
                    <a:pt x="1690748" y="248612"/>
                  </a:lnTo>
                  <a:lnTo>
                    <a:pt x="1727101" y="281474"/>
                  </a:lnTo>
                  <a:lnTo>
                    <a:pt x="1763932" y="318359"/>
                  </a:lnTo>
                  <a:lnTo>
                    <a:pt x="1798504" y="356861"/>
                  </a:lnTo>
                  <a:lnTo>
                    <a:pt x="1830776" y="396884"/>
                  </a:lnTo>
                  <a:lnTo>
                    <a:pt x="1860706" y="438332"/>
                  </a:lnTo>
                  <a:lnTo>
                    <a:pt x="1888251" y="481111"/>
                  </a:lnTo>
                  <a:lnTo>
                    <a:pt x="1913372" y="525124"/>
                  </a:lnTo>
                  <a:lnTo>
                    <a:pt x="1936024" y="570275"/>
                  </a:lnTo>
                  <a:lnTo>
                    <a:pt x="1956168" y="616470"/>
                  </a:lnTo>
                  <a:lnTo>
                    <a:pt x="1973762" y="663613"/>
                  </a:lnTo>
                  <a:lnTo>
                    <a:pt x="1988763" y="711607"/>
                  </a:lnTo>
                  <a:lnTo>
                    <a:pt x="2001130" y="760358"/>
                  </a:lnTo>
                  <a:lnTo>
                    <a:pt x="2010821" y="809769"/>
                  </a:lnTo>
                  <a:lnTo>
                    <a:pt x="2017795" y="859746"/>
                  </a:lnTo>
                  <a:lnTo>
                    <a:pt x="2022010" y="910192"/>
                  </a:lnTo>
                  <a:lnTo>
                    <a:pt x="2023424" y="961012"/>
                  </a:lnTo>
                  <a:lnTo>
                    <a:pt x="2022258" y="1007574"/>
                  </a:lnTo>
                  <a:lnTo>
                    <a:pt x="2018793" y="1053564"/>
                  </a:lnTo>
                  <a:lnTo>
                    <a:pt x="2013083" y="1098932"/>
                  </a:lnTo>
                  <a:lnTo>
                    <a:pt x="2005182" y="1143627"/>
                  </a:lnTo>
                  <a:lnTo>
                    <a:pt x="1995141" y="1187599"/>
                  </a:lnTo>
                  <a:lnTo>
                    <a:pt x="1983014" y="1230798"/>
                  </a:lnTo>
                  <a:lnTo>
                    <a:pt x="1968855" y="1273173"/>
                  </a:lnTo>
                  <a:lnTo>
                    <a:pt x="1952715" y="1314674"/>
                  </a:lnTo>
                  <a:lnTo>
                    <a:pt x="1934648" y="1355251"/>
                  </a:lnTo>
                  <a:lnTo>
                    <a:pt x="1914707" y="1394854"/>
                  </a:lnTo>
                  <a:lnTo>
                    <a:pt x="1892945" y="1433431"/>
                  </a:lnTo>
                  <a:lnTo>
                    <a:pt x="1869416" y="1470933"/>
                  </a:lnTo>
                  <a:lnTo>
                    <a:pt x="1844171" y="1507309"/>
                  </a:lnTo>
                  <a:lnTo>
                    <a:pt x="1817264" y="1542509"/>
                  </a:lnTo>
                  <a:lnTo>
                    <a:pt x="1788748" y="1576483"/>
                  </a:lnTo>
                  <a:lnTo>
                    <a:pt x="1758676" y="1609180"/>
                  </a:lnTo>
                  <a:lnTo>
                    <a:pt x="1727101" y="1640551"/>
                  </a:lnTo>
                  <a:lnTo>
                    <a:pt x="1694075" y="1670543"/>
                  </a:lnTo>
                  <a:lnTo>
                    <a:pt x="1659653" y="1699108"/>
                  </a:lnTo>
                  <a:lnTo>
                    <a:pt x="1623887" y="1726195"/>
                  </a:lnTo>
                  <a:lnTo>
                    <a:pt x="1586830" y="1751754"/>
                  </a:lnTo>
                  <a:lnTo>
                    <a:pt x="1548534" y="1775734"/>
                  </a:lnTo>
                  <a:lnTo>
                    <a:pt x="1509054" y="1798084"/>
                  </a:lnTo>
                  <a:lnTo>
                    <a:pt x="1468441" y="1818756"/>
                  </a:lnTo>
                  <a:lnTo>
                    <a:pt x="1426750" y="1837697"/>
                  </a:lnTo>
                  <a:lnTo>
                    <a:pt x="1384032" y="1854858"/>
                  </a:lnTo>
                  <a:lnTo>
                    <a:pt x="1340341" y="1870189"/>
                  </a:lnTo>
                  <a:lnTo>
                    <a:pt x="1295731" y="1883640"/>
                  </a:lnTo>
                  <a:lnTo>
                    <a:pt x="1250253" y="1895159"/>
                  </a:lnTo>
                  <a:lnTo>
                    <a:pt x="1203961" y="1904696"/>
                  </a:lnTo>
                  <a:lnTo>
                    <a:pt x="1156908" y="1912202"/>
                  </a:lnTo>
                  <a:lnTo>
                    <a:pt x="1109147" y="1917625"/>
                  </a:lnTo>
                  <a:lnTo>
                    <a:pt x="1060730" y="1920916"/>
                  </a:lnTo>
                  <a:lnTo>
                    <a:pt x="1011712" y="1922025"/>
                  </a:lnTo>
                  <a:lnTo>
                    <a:pt x="962694" y="1920916"/>
                  </a:lnTo>
                  <a:lnTo>
                    <a:pt x="914277" y="1917625"/>
                  </a:lnTo>
                  <a:lnTo>
                    <a:pt x="866516" y="1912202"/>
                  </a:lnTo>
                  <a:lnTo>
                    <a:pt x="819463" y="1904696"/>
                  </a:lnTo>
                  <a:lnTo>
                    <a:pt x="773171" y="1895159"/>
                  </a:lnTo>
                  <a:lnTo>
                    <a:pt x="727693" y="1883640"/>
                  </a:lnTo>
                  <a:lnTo>
                    <a:pt x="683082" y="1870189"/>
                  </a:lnTo>
                  <a:lnTo>
                    <a:pt x="639392" y="1854858"/>
                  </a:lnTo>
                  <a:lnTo>
                    <a:pt x="596674" y="1837697"/>
                  </a:lnTo>
                  <a:lnTo>
                    <a:pt x="554983" y="1818756"/>
                  </a:lnTo>
                  <a:lnTo>
                    <a:pt x="514370" y="1798084"/>
                  </a:lnTo>
                  <a:lnTo>
                    <a:pt x="474890" y="1775734"/>
                  </a:lnTo>
                  <a:lnTo>
                    <a:pt x="436594" y="1751754"/>
                  </a:lnTo>
                  <a:lnTo>
                    <a:pt x="399537" y="1726195"/>
                  </a:lnTo>
                  <a:lnTo>
                    <a:pt x="363771" y="1699108"/>
                  </a:lnTo>
                  <a:lnTo>
                    <a:pt x="329349" y="1670543"/>
                  </a:lnTo>
                  <a:lnTo>
                    <a:pt x="296323" y="1640551"/>
                  </a:lnTo>
                  <a:lnTo>
                    <a:pt x="264748" y="1609180"/>
                  </a:lnTo>
                  <a:lnTo>
                    <a:pt x="234676" y="1576483"/>
                  </a:lnTo>
                  <a:lnTo>
                    <a:pt x="206160" y="1542509"/>
                  </a:lnTo>
                  <a:lnTo>
                    <a:pt x="179253" y="1507309"/>
                  </a:lnTo>
                  <a:lnTo>
                    <a:pt x="154008" y="1470933"/>
                  </a:lnTo>
                  <a:lnTo>
                    <a:pt x="130479" y="1433431"/>
                  </a:lnTo>
                  <a:lnTo>
                    <a:pt x="108717" y="1394854"/>
                  </a:lnTo>
                  <a:lnTo>
                    <a:pt x="88776" y="1355251"/>
                  </a:lnTo>
                  <a:lnTo>
                    <a:pt x="70709" y="1314674"/>
                  </a:lnTo>
                  <a:lnTo>
                    <a:pt x="54569" y="1273173"/>
                  </a:lnTo>
                  <a:lnTo>
                    <a:pt x="40410" y="1230798"/>
                  </a:lnTo>
                  <a:lnTo>
                    <a:pt x="28283" y="1187599"/>
                  </a:lnTo>
                  <a:lnTo>
                    <a:pt x="18242" y="1143627"/>
                  </a:lnTo>
                  <a:lnTo>
                    <a:pt x="10341" y="1098932"/>
                  </a:lnTo>
                  <a:lnTo>
                    <a:pt x="4631" y="1053564"/>
                  </a:lnTo>
                  <a:lnTo>
                    <a:pt x="1166" y="1007574"/>
                  </a:lnTo>
                  <a:lnTo>
                    <a:pt x="0" y="96101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072821" y="1339040"/>
              <a:ext cx="1955164" cy="1196340"/>
            </a:xfrm>
            <a:custGeom>
              <a:avLst/>
              <a:gdLst/>
              <a:ahLst/>
              <a:cxnLst/>
              <a:rect l="l" t="t" r="r" b="b"/>
              <a:pathLst>
                <a:path w="1955164" h="1196339">
                  <a:moveTo>
                    <a:pt x="1516777" y="1195859"/>
                  </a:moveTo>
                  <a:lnTo>
                    <a:pt x="1470018" y="1191502"/>
                  </a:lnTo>
                  <a:lnTo>
                    <a:pt x="1423256" y="1181232"/>
                  </a:lnTo>
                  <a:lnTo>
                    <a:pt x="291686" y="858505"/>
                  </a:lnTo>
                  <a:lnTo>
                    <a:pt x="246535" y="842559"/>
                  </a:lnTo>
                  <a:lnTo>
                    <a:pt x="204494" y="821591"/>
                  </a:lnTo>
                  <a:lnTo>
                    <a:pt x="165768" y="796002"/>
                  </a:lnTo>
                  <a:lnTo>
                    <a:pt x="130562" y="766192"/>
                  </a:lnTo>
                  <a:lnTo>
                    <a:pt x="99085" y="732563"/>
                  </a:lnTo>
                  <a:lnTo>
                    <a:pt x="71538" y="695515"/>
                  </a:lnTo>
                  <a:lnTo>
                    <a:pt x="48131" y="655449"/>
                  </a:lnTo>
                  <a:lnTo>
                    <a:pt x="29068" y="612768"/>
                  </a:lnTo>
                  <a:lnTo>
                    <a:pt x="14554" y="567870"/>
                  </a:lnTo>
                  <a:lnTo>
                    <a:pt x="4797" y="521156"/>
                  </a:lnTo>
                  <a:lnTo>
                    <a:pt x="0" y="473030"/>
                  </a:lnTo>
                  <a:lnTo>
                    <a:pt x="371" y="423890"/>
                  </a:lnTo>
                  <a:lnTo>
                    <a:pt x="6115" y="374138"/>
                  </a:lnTo>
                  <a:lnTo>
                    <a:pt x="17438" y="324175"/>
                  </a:lnTo>
                  <a:lnTo>
                    <a:pt x="34063" y="275725"/>
                  </a:lnTo>
                  <a:lnTo>
                    <a:pt x="55320" y="230397"/>
                  </a:lnTo>
                  <a:lnTo>
                    <a:pt x="80822" y="188425"/>
                  </a:lnTo>
                  <a:lnTo>
                    <a:pt x="110186" y="150040"/>
                  </a:lnTo>
                  <a:lnTo>
                    <a:pt x="143025" y="115476"/>
                  </a:lnTo>
                  <a:lnTo>
                    <a:pt x="178954" y="84965"/>
                  </a:lnTo>
                  <a:lnTo>
                    <a:pt x="217586" y="58737"/>
                  </a:lnTo>
                  <a:lnTo>
                    <a:pt x="258536" y="37027"/>
                  </a:lnTo>
                  <a:lnTo>
                    <a:pt x="301420" y="20066"/>
                  </a:lnTo>
                  <a:lnTo>
                    <a:pt x="345849" y="8086"/>
                  </a:lnTo>
                  <a:lnTo>
                    <a:pt x="391442" y="1320"/>
                  </a:lnTo>
                  <a:lnTo>
                    <a:pt x="437810" y="0"/>
                  </a:lnTo>
                  <a:lnTo>
                    <a:pt x="484568" y="4357"/>
                  </a:lnTo>
                  <a:lnTo>
                    <a:pt x="531331" y="14627"/>
                  </a:lnTo>
                  <a:lnTo>
                    <a:pt x="1662901" y="337353"/>
                  </a:lnTo>
                  <a:lnTo>
                    <a:pt x="1706601" y="352729"/>
                  </a:lnTo>
                  <a:lnTo>
                    <a:pt x="1747895" y="373117"/>
                  </a:lnTo>
                  <a:lnTo>
                    <a:pt x="1786444" y="398236"/>
                  </a:lnTo>
                  <a:lnTo>
                    <a:pt x="1821912" y="427806"/>
                  </a:lnTo>
                  <a:lnTo>
                    <a:pt x="1853961" y="461546"/>
                  </a:lnTo>
                  <a:lnTo>
                    <a:pt x="1882255" y="499174"/>
                  </a:lnTo>
                  <a:lnTo>
                    <a:pt x="1906456" y="540409"/>
                  </a:lnTo>
                  <a:lnTo>
                    <a:pt x="1926018" y="584439"/>
                  </a:lnTo>
                  <a:lnTo>
                    <a:pt x="1940592" y="630331"/>
                  </a:lnTo>
                  <a:lnTo>
                    <a:pt x="1950135" y="677628"/>
                  </a:lnTo>
                  <a:lnTo>
                    <a:pt x="1954604" y="725870"/>
                  </a:lnTo>
                  <a:lnTo>
                    <a:pt x="1953958" y="774599"/>
                  </a:lnTo>
                  <a:lnTo>
                    <a:pt x="1948154" y="823357"/>
                  </a:lnTo>
                  <a:lnTo>
                    <a:pt x="1937149" y="871683"/>
                  </a:lnTo>
                  <a:lnTo>
                    <a:pt x="1920524" y="920134"/>
                  </a:lnTo>
                  <a:lnTo>
                    <a:pt x="1899267" y="965462"/>
                  </a:lnTo>
                  <a:lnTo>
                    <a:pt x="1873765" y="1007434"/>
                  </a:lnTo>
                  <a:lnTo>
                    <a:pt x="1844400" y="1045819"/>
                  </a:lnTo>
                  <a:lnTo>
                    <a:pt x="1811562" y="1080383"/>
                  </a:lnTo>
                  <a:lnTo>
                    <a:pt x="1775633" y="1110894"/>
                  </a:lnTo>
                  <a:lnTo>
                    <a:pt x="1737001" y="1137122"/>
                  </a:lnTo>
                  <a:lnTo>
                    <a:pt x="1696051" y="1158832"/>
                  </a:lnTo>
                  <a:lnTo>
                    <a:pt x="1653167" y="1175793"/>
                  </a:lnTo>
                  <a:lnTo>
                    <a:pt x="1608738" y="1187773"/>
                  </a:lnTo>
                  <a:lnTo>
                    <a:pt x="1563145" y="1194539"/>
                  </a:lnTo>
                  <a:lnTo>
                    <a:pt x="1516777" y="1195859"/>
                  </a:lnTo>
                  <a:close/>
                </a:path>
              </a:pathLst>
            </a:custGeom>
            <a:solidFill>
              <a:srgbClr val="2D2E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72821" y="1339040"/>
              <a:ext cx="1955164" cy="1196340"/>
            </a:xfrm>
            <a:custGeom>
              <a:avLst/>
              <a:gdLst/>
              <a:ahLst/>
              <a:cxnLst/>
              <a:rect l="l" t="t" r="r" b="b"/>
              <a:pathLst>
                <a:path w="1955164" h="1196339">
                  <a:moveTo>
                    <a:pt x="1423256" y="1181232"/>
                  </a:moveTo>
                  <a:lnTo>
                    <a:pt x="291686" y="858505"/>
                  </a:lnTo>
                  <a:lnTo>
                    <a:pt x="246535" y="842559"/>
                  </a:lnTo>
                  <a:lnTo>
                    <a:pt x="204494" y="821591"/>
                  </a:lnTo>
                  <a:lnTo>
                    <a:pt x="165768" y="796002"/>
                  </a:lnTo>
                  <a:lnTo>
                    <a:pt x="130562" y="766192"/>
                  </a:lnTo>
                  <a:lnTo>
                    <a:pt x="99085" y="732563"/>
                  </a:lnTo>
                  <a:lnTo>
                    <a:pt x="71538" y="695515"/>
                  </a:lnTo>
                  <a:lnTo>
                    <a:pt x="48131" y="655449"/>
                  </a:lnTo>
                  <a:lnTo>
                    <a:pt x="29068" y="612768"/>
                  </a:lnTo>
                  <a:lnTo>
                    <a:pt x="14554" y="567870"/>
                  </a:lnTo>
                  <a:lnTo>
                    <a:pt x="4797" y="521156"/>
                  </a:lnTo>
                  <a:lnTo>
                    <a:pt x="0" y="473030"/>
                  </a:lnTo>
                  <a:lnTo>
                    <a:pt x="371" y="423890"/>
                  </a:lnTo>
                  <a:lnTo>
                    <a:pt x="6115" y="374138"/>
                  </a:lnTo>
                  <a:lnTo>
                    <a:pt x="17438" y="324175"/>
                  </a:lnTo>
                  <a:lnTo>
                    <a:pt x="34063" y="275725"/>
                  </a:lnTo>
                  <a:lnTo>
                    <a:pt x="55320" y="230397"/>
                  </a:lnTo>
                  <a:lnTo>
                    <a:pt x="80822" y="188425"/>
                  </a:lnTo>
                  <a:lnTo>
                    <a:pt x="110186" y="150040"/>
                  </a:lnTo>
                  <a:lnTo>
                    <a:pt x="143025" y="115476"/>
                  </a:lnTo>
                  <a:lnTo>
                    <a:pt x="178954" y="84965"/>
                  </a:lnTo>
                  <a:lnTo>
                    <a:pt x="217586" y="58737"/>
                  </a:lnTo>
                  <a:lnTo>
                    <a:pt x="258536" y="37027"/>
                  </a:lnTo>
                  <a:lnTo>
                    <a:pt x="301420" y="20066"/>
                  </a:lnTo>
                  <a:lnTo>
                    <a:pt x="345849" y="8086"/>
                  </a:lnTo>
                  <a:lnTo>
                    <a:pt x="391442" y="1320"/>
                  </a:lnTo>
                  <a:lnTo>
                    <a:pt x="437810" y="0"/>
                  </a:lnTo>
                  <a:lnTo>
                    <a:pt x="484568" y="4357"/>
                  </a:lnTo>
                  <a:lnTo>
                    <a:pt x="531331" y="14627"/>
                  </a:lnTo>
                  <a:lnTo>
                    <a:pt x="1662901" y="337353"/>
                  </a:lnTo>
                  <a:lnTo>
                    <a:pt x="1706601" y="352729"/>
                  </a:lnTo>
                  <a:lnTo>
                    <a:pt x="1747895" y="373117"/>
                  </a:lnTo>
                  <a:lnTo>
                    <a:pt x="1786444" y="398236"/>
                  </a:lnTo>
                  <a:lnTo>
                    <a:pt x="1821912" y="427806"/>
                  </a:lnTo>
                  <a:lnTo>
                    <a:pt x="1853961" y="461546"/>
                  </a:lnTo>
                  <a:lnTo>
                    <a:pt x="1882255" y="499174"/>
                  </a:lnTo>
                  <a:lnTo>
                    <a:pt x="1906456" y="540409"/>
                  </a:lnTo>
                  <a:lnTo>
                    <a:pt x="1926018" y="584439"/>
                  </a:lnTo>
                  <a:lnTo>
                    <a:pt x="1940592" y="630331"/>
                  </a:lnTo>
                  <a:lnTo>
                    <a:pt x="1950135" y="677628"/>
                  </a:lnTo>
                  <a:lnTo>
                    <a:pt x="1954604" y="725870"/>
                  </a:lnTo>
                  <a:lnTo>
                    <a:pt x="1953958" y="774599"/>
                  </a:lnTo>
                  <a:lnTo>
                    <a:pt x="1948154" y="823357"/>
                  </a:lnTo>
                  <a:lnTo>
                    <a:pt x="1937149" y="871683"/>
                  </a:lnTo>
                  <a:lnTo>
                    <a:pt x="1920524" y="920134"/>
                  </a:lnTo>
                  <a:lnTo>
                    <a:pt x="1899267" y="965462"/>
                  </a:lnTo>
                  <a:lnTo>
                    <a:pt x="1873765" y="1007434"/>
                  </a:lnTo>
                  <a:lnTo>
                    <a:pt x="1844400" y="1045819"/>
                  </a:lnTo>
                  <a:lnTo>
                    <a:pt x="1811562" y="1080383"/>
                  </a:lnTo>
                  <a:lnTo>
                    <a:pt x="1775633" y="1110894"/>
                  </a:lnTo>
                  <a:lnTo>
                    <a:pt x="1737001" y="1137122"/>
                  </a:lnTo>
                  <a:lnTo>
                    <a:pt x="1696051" y="1158832"/>
                  </a:lnTo>
                  <a:lnTo>
                    <a:pt x="1653167" y="1175793"/>
                  </a:lnTo>
                  <a:lnTo>
                    <a:pt x="1608738" y="1187773"/>
                  </a:lnTo>
                  <a:lnTo>
                    <a:pt x="1563145" y="1194539"/>
                  </a:lnTo>
                  <a:lnTo>
                    <a:pt x="1516777" y="1195859"/>
                  </a:lnTo>
                  <a:lnTo>
                    <a:pt x="1470018" y="1191502"/>
                  </a:lnTo>
                  <a:lnTo>
                    <a:pt x="1423256" y="118123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487290" y="2205065"/>
              <a:ext cx="1818005" cy="889000"/>
            </a:xfrm>
            <a:custGeom>
              <a:avLst/>
              <a:gdLst/>
              <a:ahLst/>
              <a:cxnLst/>
              <a:rect l="l" t="t" r="r" b="b"/>
              <a:pathLst>
                <a:path w="1818004" h="889000">
                  <a:moveTo>
                    <a:pt x="405910" y="888901"/>
                  </a:moveTo>
                  <a:lnTo>
                    <a:pt x="366917" y="886621"/>
                  </a:lnTo>
                  <a:lnTo>
                    <a:pt x="328882" y="880836"/>
                  </a:lnTo>
                  <a:lnTo>
                    <a:pt x="256433" y="859364"/>
                  </a:lnTo>
                  <a:lnTo>
                    <a:pt x="190051" y="825724"/>
                  </a:lnTo>
                  <a:lnTo>
                    <a:pt x="131227" y="781152"/>
                  </a:lnTo>
                  <a:lnTo>
                    <a:pt x="81449" y="726888"/>
                  </a:lnTo>
                  <a:lnTo>
                    <a:pt x="42209" y="664168"/>
                  </a:lnTo>
                  <a:lnTo>
                    <a:pt x="14996" y="594230"/>
                  </a:lnTo>
                  <a:lnTo>
                    <a:pt x="6365" y="556941"/>
                  </a:lnTo>
                  <a:lnTo>
                    <a:pt x="1299" y="518312"/>
                  </a:lnTo>
                  <a:lnTo>
                    <a:pt x="0" y="479376"/>
                  </a:lnTo>
                  <a:lnTo>
                    <a:pt x="2436" y="441186"/>
                  </a:lnTo>
                  <a:lnTo>
                    <a:pt x="17885" y="367775"/>
                  </a:lnTo>
                  <a:lnTo>
                    <a:pt x="46378" y="299541"/>
                  </a:lnTo>
                  <a:lnTo>
                    <a:pt x="86647" y="237944"/>
                  </a:lnTo>
                  <a:lnTo>
                    <a:pt x="137424" y="184450"/>
                  </a:lnTo>
                  <a:lnTo>
                    <a:pt x="197439" y="140518"/>
                  </a:lnTo>
                  <a:lnTo>
                    <a:pt x="265426" y="107613"/>
                  </a:lnTo>
                  <a:lnTo>
                    <a:pt x="302012" y="95752"/>
                  </a:lnTo>
                  <a:lnTo>
                    <a:pt x="340116" y="87196"/>
                  </a:lnTo>
                  <a:lnTo>
                    <a:pt x="379578" y="82128"/>
                  </a:lnTo>
                  <a:lnTo>
                    <a:pt x="1371859" y="1339"/>
                  </a:lnTo>
                  <a:lnTo>
                    <a:pt x="1412675" y="0"/>
                  </a:lnTo>
                  <a:lnTo>
                    <a:pt x="1453121" y="2584"/>
                  </a:lnTo>
                  <a:lnTo>
                    <a:pt x="1492916" y="9006"/>
                  </a:lnTo>
                  <a:lnTo>
                    <a:pt x="1531783" y="19177"/>
                  </a:lnTo>
                  <a:lnTo>
                    <a:pt x="1569443" y="33009"/>
                  </a:lnTo>
                  <a:lnTo>
                    <a:pt x="1605616" y="50416"/>
                  </a:lnTo>
                  <a:lnTo>
                    <a:pt x="1640026" y="71311"/>
                  </a:lnTo>
                  <a:lnTo>
                    <a:pt x="1672391" y="95605"/>
                  </a:lnTo>
                  <a:lnTo>
                    <a:pt x="1702139" y="122918"/>
                  </a:lnTo>
                  <a:lnTo>
                    <a:pt x="1728792" y="152756"/>
                  </a:lnTo>
                  <a:lnTo>
                    <a:pt x="1752216" y="184865"/>
                  </a:lnTo>
                  <a:lnTo>
                    <a:pt x="1772277" y="218989"/>
                  </a:lnTo>
                  <a:lnTo>
                    <a:pt x="1788843" y="254875"/>
                  </a:lnTo>
                  <a:lnTo>
                    <a:pt x="1801780" y="292266"/>
                  </a:lnTo>
                  <a:lnTo>
                    <a:pt x="1810955" y="330908"/>
                  </a:lnTo>
                  <a:lnTo>
                    <a:pt x="1816234" y="370546"/>
                  </a:lnTo>
                  <a:lnTo>
                    <a:pt x="1817534" y="409481"/>
                  </a:lnTo>
                  <a:lnTo>
                    <a:pt x="1815097" y="447671"/>
                  </a:lnTo>
                  <a:lnTo>
                    <a:pt x="1799648" y="521082"/>
                  </a:lnTo>
                  <a:lnTo>
                    <a:pt x="1771155" y="589317"/>
                  </a:lnTo>
                  <a:lnTo>
                    <a:pt x="1730886" y="650913"/>
                  </a:lnTo>
                  <a:lnTo>
                    <a:pt x="1680110" y="704408"/>
                  </a:lnTo>
                  <a:lnTo>
                    <a:pt x="1620094" y="748339"/>
                  </a:lnTo>
                  <a:lnTo>
                    <a:pt x="1552107" y="781244"/>
                  </a:lnTo>
                  <a:lnTo>
                    <a:pt x="1515521" y="793105"/>
                  </a:lnTo>
                  <a:lnTo>
                    <a:pt x="1477417" y="801662"/>
                  </a:lnTo>
                  <a:lnTo>
                    <a:pt x="1437955" y="806731"/>
                  </a:lnTo>
                  <a:lnTo>
                    <a:pt x="445674" y="887519"/>
                  </a:lnTo>
                  <a:lnTo>
                    <a:pt x="405910" y="888901"/>
                  </a:lnTo>
                  <a:close/>
                </a:path>
              </a:pathLst>
            </a:custGeom>
            <a:solidFill>
              <a:srgbClr val="A83E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487290" y="2205065"/>
              <a:ext cx="1818005" cy="889000"/>
            </a:xfrm>
            <a:custGeom>
              <a:avLst/>
              <a:gdLst/>
              <a:ahLst/>
              <a:cxnLst/>
              <a:rect l="l" t="t" r="r" b="b"/>
              <a:pathLst>
                <a:path w="1818004" h="889000">
                  <a:moveTo>
                    <a:pt x="1437955" y="806731"/>
                  </a:moveTo>
                  <a:lnTo>
                    <a:pt x="445674" y="887519"/>
                  </a:lnTo>
                  <a:lnTo>
                    <a:pt x="405910" y="888901"/>
                  </a:lnTo>
                  <a:lnTo>
                    <a:pt x="366917" y="886621"/>
                  </a:lnTo>
                  <a:lnTo>
                    <a:pt x="328882" y="880836"/>
                  </a:lnTo>
                  <a:lnTo>
                    <a:pt x="256433" y="859364"/>
                  </a:lnTo>
                  <a:lnTo>
                    <a:pt x="190051" y="825724"/>
                  </a:lnTo>
                  <a:lnTo>
                    <a:pt x="131227" y="781152"/>
                  </a:lnTo>
                  <a:lnTo>
                    <a:pt x="81449" y="726888"/>
                  </a:lnTo>
                  <a:lnTo>
                    <a:pt x="42209" y="664168"/>
                  </a:lnTo>
                  <a:lnTo>
                    <a:pt x="14996" y="594230"/>
                  </a:lnTo>
                  <a:lnTo>
                    <a:pt x="6365" y="556941"/>
                  </a:lnTo>
                  <a:lnTo>
                    <a:pt x="1299" y="518312"/>
                  </a:lnTo>
                  <a:lnTo>
                    <a:pt x="0" y="479376"/>
                  </a:lnTo>
                  <a:lnTo>
                    <a:pt x="2436" y="441186"/>
                  </a:lnTo>
                  <a:lnTo>
                    <a:pt x="17885" y="367775"/>
                  </a:lnTo>
                  <a:lnTo>
                    <a:pt x="46378" y="299541"/>
                  </a:lnTo>
                  <a:lnTo>
                    <a:pt x="86647" y="237944"/>
                  </a:lnTo>
                  <a:lnTo>
                    <a:pt x="137424" y="184450"/>
                  </a:lnTo>
                  <a:lnTo>
                    <a:pt x="197439" y="140518"/>
                  </a:lnTo>
                  <a:lnTo>
                    <a:pt x="265426" y="107613"/>
                  </a:lnTo>
                  <a:lnTo>
                    <a:pt x="302012" y="95752"/>
                  </a:lnTo>
                  <a:lnTo>
                    <a:pt x="340116" y="87196"/>
                  </a:lnTo>
                  <a:lnTo>
                    <a:pt x="379578" y="82128"/>
                  </a:lnTo>
                  <a:lnTo>
                    <a:pt x="1371859" y="1339"/>
                  </a:lnTo>
                  <a:lnTo>
                    <a:pt x="1412675" y="0"/>
                  </a:lnTo>
                  <a:lnTo>
                    <a:pt x="1453121" y="2584"/>
                  </a:lnTo>
                  <a:lnTo>
                    <a:pt x="1492916" y="9006"/>
                  </a:lnTo>
                  <a:lnTo>
                    <a:pt x="1531783" y="19177"/>
                  </a:lnTo>
                  <a:lnTo>
                    <a:pt x="1569443" y="33009"/>
                  </a:lnTo>
                  <a:lnTo>
                    <a:pt x="1605616" y="50416"/>
                  </a:lnTo>
                  <a:lnTo>
                    <a:pt x="1640026" y="71311"/>
                  </a:lnTo>
                  <a:lnTo>
                    <a:pt x="1672391" y="95605"/>
                  </a:lnTo>
                  <a:lnTo>
                    <a:pt x="1702139" y="122918"/>
                  </a:lnTo>
                  <a:lnTo>
                    <a:pt x="1728792" y="152756"/>
                  </a:lnTo>
                  <a:lnTo>
                    <a:pt x="1752216" y="184865"/>
                  </a:lnTo>
                  <a:lnTo>
                    <a:pt x="1772277" y="218989"/>
                  </a:lnTo>
                  <a:lnTo>
                    <a:pt x="1788843" y="254875"/>
                  </a:lnTo>
                  <a:lnTo>
                    <a:pt x="1801780" y="292266"/>
                  </a:lnTo>
                  <a:lnTo>
                    <a:pt x="1810955" y="330908"/>
                  </a:lnTo>
                  <a:lnTo>
                    <a:pt x="1816234" y="370546"/>
                  </a:lnTo>
                  <a:lnTo>
                    <a:pt x="1817534" y="409481"/>
                  </a:lnTo>
                  <a:lnTo>
                    <a:pt x="1815097" y="447671"/>
                  </a:lnTo>
                  <a:lnTo>
                    <a:pt x="1799648" y="521082"/>
                  </a:lnTo>
                  <a:lnTo>
                    <a:pt x="1771155" y="589317"/>
                  </a:lnTo>
                  <a:lnTo>
                    <a:pt x="1730886" y="650913"/>
                  </a:lnTo>
                  <a:lnTo>
                    <a:pt x="1680110" y="704408"/>
                  </a:lnTo>
                  <a:lnTo>
                    <a:pt x="1620094" y="748339"/>
                  </a:lnTo>
                  <a:lnTo>
                    <a:pt x="1552107" y="781244"/>
                  </a:lnTo>
                  <a:lnTo>
                    <a:pt x="1515521" y="793105"/>
                  </a:lnTo>
                  <a:lnTo>
                    <a:pt x="1477417" y="801662"/>
                  </a:lnTo>
                  <a:lnTo>
                    <a:pt x="1437955" y="806731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850627" y="3448150"/>
              <a:ext cx="1937385" cy="965835"/>
            </a:xfrm>
            <a:custGeom>
              <a:avLst/>
              <a:gdLst/>
              <a:ahLst/>
              <a:cxnLst/>
              <a:rect l="l" t="t" r="r" b="b"/>
              <a:pathLst>
                <a:path w="1937384" h="965835">
                  <a:moveTo>
                    <a:pt x="386360" y="965582"/>
                  </a:moveTo>
                  <a:lnTo>
                    <a:pt x="341338" y="964990"/>
                  </a:lnTo>
                  <a:lnTo>
                    <a:pt x="297399" y="958858"/>
                  </a:lnTo>
                  <a:lnTo>
                    <a:pt x="254943" y="947474"/>
                  </a:lnTo>
                  <a:lnTo>
                    <a:pt x="214369" y="931120"/>
                  </a:lnTo>
                  <a:lnTo>
                    <a:pt x="176078" y="910083"/>
                  </a:lnTo>
                  <a:lnTo>
                    <a:pt x="140468" y="884649"/>
                  </a:lnTo>
                  <a:lnTo>
                    <a:pt x="107939" y="855104"/>
                  </a:lnTo>
                  <a:lnTo>
                    <a:pt x="78892" y="821731"/>
                  </a:lnTo>
                  <a:lnTo>
                    <a:pt x="53726" y="784818"/>
                  </a:lnTo>
                  <a:lnTo>
                    <a:pt x="32841" y="744649"/>
                  </a:lnTo>
                  <a:lnTo>
                    <a:pt x="16636" y="701510"/>
                  </a:lnTo>
                  <a:lnTo>
                    <a:pt x="5511" y="655687"/>
                  </a:lnTo>
                  <a:lnTo>
                    <a:pt x="0" y="608856"/>
                  </a:lnTo>
                  <a:lnTo>
                    <a:pt x="185" y="562776"/>
                  </a:lnTo>
                  <a:lnTo>
                    <a:pt x="5792" y="517852"/>
                  </a:lnTo>
                  <a:lnTo>
                    <a:pt x="16545" y="474492"/>
                  </a:lnTo>
                  <a:lnTo>
                    <a:pt x="32168" y="433101"/>
                  </a:lnTo>
                  <a:lnTo>
                    <a:pt x="52387" y="394088"/>
                  </a:lnTo>
                  <a:lnTo>
                    <a:pt x="76925" y="357858"/>
                  </a:lnTo>
                  <a:lnTo>
                    <a:pt x="105507" y="324819"/>
                  </a:lnTo>
                  <a:lnTo>
                    <a:pt x="137858" y="295375"/>
                  </a:lnTo>
                  <a:lnTo>
                    <a:pt x="173703" y="269936"/>
                  </a:lnTo>
                  <a:lnTo>
                    <a:pt x="212764" y="248907"/>
                  </a:lnTo>
                  <a:lnTo>
                    <a:pt x="254769" y="232694"/>
                  </a:lnTo>
                  <a:lnTo>
                    <a:pt x="299441" y="221707"/>
                  </a:lnTo>
                  <a:lnTo>
                    <a:pt x="1505139" y="5297"/>
                  </a:lnTo>
                  <a:lnTo>
                    <a:pt x="1553065" y="0"/>
                  </a:lnTo>
                  <a:lnTo>
                    <a:pt x="1600901" y="1168"/>
                  </a:lnTo>
                  <a:lnTo>
                    <a:pt x="1648045" y="8664"/>
                  </a:lnTo>
                  <a:lnTo>
                    <a:pt x="1693892" y="22351"/>
                  </a:lnTo>
                  <a:lnTo>
                    <a:pt x="1737841" y="42091"/>
                  </a:lnTo>
                  <a:lnTo>
                    <a:pt x="1779290" y="67746"/>
                  </a:lnTo>
                  <a:lnTo>
                    <a:pt x="1817135" y="98725"/>
                  </a:lnTo>
                  <a:lnTo>
                    <a:pt x="1850446" y="134169"/>
                  </a:lnTo>
                  <a:lnTo>
                    <a:pt x="1878894" y="173546"/>
                  </a:lnTo>
                  <a:lnTo>
                    <a:pt x="1902141" y="216326"/>
                  </a:lnTo>
                  <a:lnTo>
                    <a:pt x="1919853" y="261973"/>
                  </a:lnTo>
                  <a:lnTo>
                    <a:pt x="1931691" y="309958"/>
                  </a:lnTo>
                  <a:lnTo>
                    <a:pt x="1937203" y="356788"/>
                  </a:lnTo>
                  <a:lnTo>
                    <a:pt x="1937017" y="402868"/>
                  </a:lnTo>
                  <a:lnTo>
                    <a:pt x="1931411" y="447793"/>
                  </a:lnTo>
                  <a:lnTo>
                    <a:pt x="1920658" y="491152"/>
                  </a:lnTo>
                  <a:lnTo>
                    <a:pt x="1905035" y="532543"/>
                  </a:lnTo>
                  <a:lnTo>
                    <a:pt x="1884816" y="571557"/>
                  </a:lnTo>
                  <a:lnTo>
                    <a:pt x="1860278" y="607786"/>
                  </a:lnTo>
                  <a:lnTo>
                    <a:pt x="1831696" y="640826"/>
                  </a:lnTo>
                  <a:lnTo>
                    <a:pt x="1799345" y="670270"/>
                  </a:lnTo>
                  <a:lnTo>
                    <a:pt x="1763500" y="695709"/>
                  </a:lnTo>
                  <a:lnTo>
                    <a:pt x="1724439" y="716738"/>
                  </a:lnTo>
                  <a:lnTo>
                    <a:pt x="1682435" y="732950"/>
                  </a:lnTo>
                  <a:lnTo>
                    <a:pt x="1637763" y="743938"/>
                  </a:lnTo>
                  <a:lnTo>
                    <a:pt x="432065" y="960348"/>
                  </a:lnTo>
                  <a:lnTo>
                    <a:pt x="386360" y="965582"/>
                  </a:lnTo>
                  <a:close/>
                </a:path>
              </a:pathLst>
            </a:custGeom>
            <a:solidFill>
              <a:srgbClr val="EE73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850627" y="3448150"/>
              <a:ext cx="1937385" cy="965835"/>
            </a:xfrm>
            <a:custGeom>
              <a:avLst/>
              <a:gdLst/>
              <a:ahLst/>
              <a:cxnLst/>
              <a:rect l="l" t="t" r="r" b="b"/>
              <a:pathLst>
                <a:path w="1937384" h="965835">
                  <a:moveTo>
                    <a:pt x="1637763" y="743938"/>
                  </a:moveTo>
                  <a:lnTo>
                    <a:pt x="432065" y="960348"/>
                  </a:lnTo>
                  <a:lnTo>
                    <a:pt x="386360" y="965582"/>
                  </a:lnTo>
                  <a:lnTo>
                    <a:pt x="341338" y="964990"/>
                  </a:lnTo>
                  <a:lnTo>
                    <a:pt x="297399" y="958858"/>
                  </a:lnTo>
                  <a:lnTo>
                    <a:pt x="254943" y="947474"/>
                  </a:lnTo>
                  <a:lnTo>
                    <a:pt x="214369" y="931120"/>
                  </a:lnTo>
                  <a:lnTo>
                    <a:pt x="176078" y="910083"/>
                  </a:lnTo>
                  <a:lnTo>
                    <a:pt x="140468" y="884649"/>
                  </a:lnTo>
                  <a:lnTo>
                    <a:pt x="107939" y="855104"/>
                  </a:lnTo>
                  <a:lnTo>
                    <a:pt x="78892" y="821731"/>
                  </a:lnTo>
                  <a:lnTo>
                    <a:pt x="53726" y="784818"/>
                  </a:lnTo>
                  <a:lnTo>
                    <a:pt x="32841" y="744649"/>
                  </a:lnTo>
                  <a:lnTo>
                    <a:pt x="16636" y="701510"/>
                  </a:lnTo>
                  <a:lnTo>
                    <a:pt x="5511" y="655687"/>
                  </a:lnTo>
                  <a:lnTo>
                    <a:pt x="0" y="608856"/>
                  </a:lnTo>
                  <a:lnTo>
                    <a:pt x="185" y="562776"/>
                  </a:lnTo>
                  <a:lnTo>
                    <a:pt x="5792" y="517852"/>
                  </a:lnTo>
                  <a:lnTo>
                    <a:pt x="16545" y="474492"/>
                  </a:lnTo>
                  <a:lnTo>
                    <a:pt x="32168" y="433101"/>
                  </a:lnTo>
                  <a:lnTo>
                    <a:pt x="52387" y="394088"/>
                  </a:lnTo>
                  <a:lnTo>
                    <a:pt x="76925" y="357858"/>
                  </a:lnTo>
                  <a:lnTo>
                    <a:pt x="105507" y="324819"/>
                  </a:lnTo>
                  <a:lnTo>
                    <a:pt x="137858" y="295375"/>
                  </a:lnTo>
                  <a:lnTo>
                    <a:pt x="173703" y="269936"/>
                  </a:lnTo>
                  <a:lnTo>
                    <a:pt x="212764" y="248907"/>
                  </a:lnTo>
                  <a:lnTo>
                    <a:pt x="254769" y="232694"/>
                  </a:lnTo>
                  <a:lnTo>
                    <a:pt x="299441" y="221707"/>
                  </a:lnTo>
                  <a:lnTo>
                    <a:pt x="1505139" y="5297"/>
                  </a:lnTo>
                  <a:lnTo>
                    <a:pt x="1553065" y="0"/>
                  </a:lnTo>
                  <a:lnTo>
                    <a:pt x="1600901" y="1168"/>
                  </a:lnTo>
                  <a:lnTo>
                    <a:pt x="1648045" y="8664"/>
                  </a:lnTo>
                  <a:lnTo>
                    <a:pt x="1693892" y="22351"/>
                  </a:lnTo>
                  <a:lnTo>
                    <a:pt x="1737841" y="42091"/>
                  </a:lnTo>
                  <a:lnTo>
                    <a:pt x="1779290" y="67746"/>
                  </a:lnTo>
                  <a:lnTo>
                    <a:pt x="1817135" y="98725"/>
                  </a:lnTo>
                  <a:lnTo>
                    <a:pt x="1850446" y="134169"/>
                  </a:lnTo>
                  <a:lnTo>
                    <a:pt x="1878894" y="173546"/>
                  </a:lnTo>
                  <a:lnTo>
                    <a:pt x="1902141" y="216326"/>
                  </a:lnTo>
                  <a:lnTo>
                    <a:pt x="1919853" y="261973"/>
                  </a:lnTo>
                  <a:lnTo>
                    <a:pt x="1931691" y="309958"/>
                  </a:lnTo>
                  <a:lnTo>
                    <a:pt x="1937203" y="356788"/>
                  </a:lnTo>
                  <a:lnTo>
                    <a:pt x="1937017" y="402868"/>
                  </a:lnTo>
                  <a:lnTo>
                    <a:pt x="1931411" y="447793"/>
                  </a:lnTo>
                  <a:lnTo>
                    <a:pt x="1920658" y="491152"/>
                  </a:lnTo>
                  <a:lnTo>
                    <a:pt x="1905035" y="532543"/>
                  </a:lnTo>
                  <a:lnTo>
                    <a:pt x="1884816" y="571557"/>
                  </a:lnTo>
                  <a:lnTo>
                    <a:pt x="1860278" y="607786"/>
                  </a:lnTo>
                  <a:lnTo>
                    <a:pt x="1831696" y="640826"/>
                  </a:lnTo>
                  <a:lnTo>
                    <a:pt x="1799345" y="670270"/>
                  </a:lnTo>
                  <a:lnTo>
                    <a:pt x="1763500" y="695709"/>
                  </a:lnTo>
                  <a:lnTo>
                    <a:pt x="1724439" y="716738"/>
                  </a:lnTo>
                  <a:lnTo>
                    <a:pt x="1682435" y="732950"/>
                  </a:lnTo>
                  <a:lnTo>
                    <a:pt x="1637763" y="743938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 rot="21420000">
            <a:off x="1646309" y="2421697"/>
            <a:ext cx="148902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овременные</a:t>
            </a:r>
            <a:r>
              <a:rPr dirty="0" sz="900" spc="-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086" sz="1350" spc="-22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baseline="3086" sz="1350" spc="44">
                <a:solidFill>
                  <a:srgbClr val="FFFFFF"/>
                </a:solidFill>
                <a:latin typeface="Verdana"/>
                <a:cs typeface="Verdana"/>
              </a:rPr>
              <a:t>абин</a:t>
            </a:r>
            <a:r>
              <a:rPr dirty="0" baseline="3086" sz="1350" spc="-7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baseline="6172" sz="1350" spc="-60">
                <a:solidFill>
                  <a:srgbClr val="FFFFFF"/>
                </a:solidFill>
                <a:latin typeface="Verdana"/>
                <a:cs typeface="Verdana"/>
              </a:rPr>
              <a:t>ты,</a:t>
            </a:r>
            <a:endParaRPr baseline="6172" sz="13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 rot="21420000">
            <a:off x="1655448" y="2595368"/>
            <a:ext cx="10293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оны,</a:t>
            </a:r>
            <a:r>
              <a:rPr dirty="0" sz="900" spc="-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086" sz="135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baseline="3086" sz="1350" spc="-6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aseline="3086" sz="1350" spc="-104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dirty="0" baseline="3086" sz="1350" spc="52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endParaRPr baseline="3086" sz="13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 rot="21420000">
            <a:off x="1664484" y="2761825"/>
            <a:ext cx="80885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лабо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900" spc="-4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3086" sz="1350" spc="67">
                <a:solidFill>
                  <a:srgbClr val="FFFFFF"/>
                </a:solidFill>
                <a:latin typeface="Verdana"/>
                <a:cs typeface="Verdana"/>
              </a:rPr>
              <a:t>ории</a:t>
            </a:r>
            <a:endParaRPr baseline="3086" sz="13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 rot="900000">
            <a:off x="4304998" y="1607880"/>
            <a:ext cx="165495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30">
                <a:solidFill>
                  <a:srgbClr val="FFFFFF"/>
                </a:solidFill>
                <a:latin typeface="Verdana"/>
                <a:cs typeface="Verdana"/>
              </a:rPr>
              <a:t>учебно</a:t>
            </a:r>
            <a:r>
              <a:rPr dirty="0" baseline="3086" sz="1350" spc="30">
                <a:solidFill>
                  <a:srgbClr val="FFFFFF"/>
                </a:solidFill>
                <a:latin typeface="Verdana"/>
                <a:cs typeface="Verdana"/>
              </a:rPr>
              <a:t>-про</a:t>
            </a:r>
            <a:r>
              <a:rPr dirty="0" baseline="3086" sz="135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зв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твенные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 rot="900000">
            <a:off x="4276292" y="1639664"/>
            <a:ext cx="72847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37">
                <a:solidFill>
                  <a:srgbClr val="FFFFFF"/>
                </a:solidFill>
                <a:latin typeface="Verdana"/>
                <a:cs typeface="Verdana"/>
              </a:rPr>
              <a:t>площадки</a:t>
            </a:r>
            <a:r>
              <a:rPr dirty="0" baseline="3086" sz="1350" spc="-127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 rot="900000">
            <a:off x="4223499" y="1884133"/>
            <a:ext cx="139217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30">
                <a:solidFill>
                  <a:srgbClr val="FFFFFF"/>
                </a:solidFill>
                <a:latin typeface="Verdana"/>
                <a:cs typeface="Verdana"/>
              </a:rPr>
              <a:t>вы</a:t>
            </a:r>
            <a:r>
              <a:rPr dirty="0" baseline="3086" sz="135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3086" sz="1350" spc="22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3086" sz="1350" spc="-1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хн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логичным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 rot="900000">
            <a:off x="4187087" y="1984146"/>
            <a:ext cx="976358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обо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-55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дованием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 rot="21000000">
            <a:off x="5038362" y="3603881"/>
            <a:ext cx="14947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новые</a:t>
            </a:r>
            <a:r>
              <a:rPr dirty="0" sz="900" spc="-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086" sz="1350" spc="60">
                <a:solidFill>
                  <a:srgbClr val="FFFFFF"/>
                </a:solidFill>
                <a:latin typeface="Verdana"/>
                <a:cs typeface="Verdana"/>
              </a:rPr>
              <a:t>об</a:t>
            </a:r>
            <a:r>
              <a:rPr dirty="0" baseline="3086" sz="1350" spc="22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baseline="6172" sz="1350" spc="-67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baseline="6172" sz="1350" spc="15">
                <a:solidFill>
                  <a:srgbClr val="FFFFFF"/>
                </a:solidFill>
                <a:latin typeface="Verdana"/>
                <a:cs typeface="Verdana"/>
              </a:rPr>
              <a:t>зова</a:t>
            </a:r>
            <a:r>
              <a:rPr dirty="0" baseline="6172" sz="1350" spc="-52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9259" sz="1350" spc="-7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baseline="9259" sz="1350" spc="30">
                <a:solidFill>
                  <a:srgbClr val="FFFFFF"/>
                </a:solidFill>
                <a:latin typeface="Verdana"/>
                <a:cs typeface="Verdana"/>
              </a:rPr>
              <a:t>льные</a:t>
            </a:r>
            <a:endParaRPr baseline="9259" sz="13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 rot="21000000">
            <a:off x="5072679" y="3814996"/>
            <a:ext cx="948616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трена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dirty="0" baseline="3086" sz="1350" spc="44">
                <a:solidFill>
                  <a:srgbClr val="FFFFFF"/>
                </a:solidFill>
                <a:latin typeface="Verdana"/>
                <a:cs typeface="Verdana"/>
              </a:rPr>
              <a:t>еры</a:t>
            </a:r>
            <a:r>
              <a:rPr dirty="0" baseline="3086" sz="1350" spc="-14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6172" sz="1350" spc="3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endParaRPr baseline="6172" sz="13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 rot="21000000">
            <a:off x="5776423" y="3853691"/>
            <a:ext cx="852249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900" spc="-3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baseline="3086" sz="1350" spc="15">
                <a:solidFill>
                  <a:srgbClr val="FFFFFF"/>
                </a:solidFill>
                <a:latin typeface="Verdana"/>
                <a:cs typeface="Verdana"/>
              </a:rPr>
              <a:t>тических</a:t>
            </a:r>
            <a:endParaRPr baseline="3086" sz="13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 rot="21000000">
            <a:off x="5104457" y="4004109"/>
            <a:ext cx="63645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baseline="3086" sz="1350" spc="30">
                <a:solidFill>
                  <a:srgbClr val="FFFFFF"/>
                </a:solidFill>
                <a:latin typeface="Verdana"/>
                <a:cs typeface="Verdana"/>
              </a:rPr>
              <a:t>аб</a:t>
            </a:r>
            <a:r>
              <a:rPr dirty="0" baseline="3086" sz="1350" spc="-3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3086" sz="1350" spc="22">
                <a:solidFill>
                  <a:srgbClr val="FFFFFF"/>
                </a:solidFill>
                <a:latin typeface="Verdana"/>
                <a:cs typeface="Verdana"/>
              </a:rPr>
              <a:t>тки</a:t>
            </a:r>
            <a:endParaRPr baseline="3086" sz="13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 rot="21000000">
            <a:off x="5135038" y="4173361"/>
            <a:ext cx="53247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навы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baseline="3086" sz="1350" spc="3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endParaRPr baseline="3086" sz="13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99534" y="4781264"/>
            <a:ext cx="16573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80" b="1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158960" y="3418146"/>
            <a:ext cx="2195830" cy="1031875"/>
            <a:chOff x="2158960" y="3418146"/>
            <a:chExt cx="2195830" cy="1031875"/>
          </a:xfrm>
        </p:grpSpPr>
        <p:sp>
          <p:nvSpPr>
            <p:cNvPr id="35" name="object 35"/>
            <p:cNvSpPr/>
            <p:nvPr/>
          </p:nvSpPr>
          <p:spPr>
            <a:xfrm>
              <a:off x="2163722" y="3422908"/>
              <a:ext cx="2186305" cy="1022350"/>
            </a:xfrm>
            <a:custGeom>
              <a:avLst/>
              <a:gdLst/>
              <a:ahLst/>
              <a:cxnLst/>
              <a:rect l="l" t="t" r="r" b="b"/>
              <a:pathLst>
                <a:path w="2186304" h="1022350">
                  <a:moveTo>
                    <a:pt x="1689521" y="1022214"/>
                  </a:moveTo>
                  <a:lnTo>
                    <a:pt x="1641688" y="1018968"/>
                  </a:lnTo>
                  <a:lnTo>
                    <a:pt x="448999" y="886974"/>
                  </a:lnTo>
                  <a:lnTo>
                    <a:pt x="401604" y="879682"/>
                  </a:lnTo>
                  <a:lnTo>
                    <a:pt x="355912" y="868609"/>
                  </a:lnTo>
                  <a:lnTo>
                    <a:pt x="312112" y="853965"/>
                  </a:lnTo>
                  <a:lnTo>
                    <a:pt x="270391" y="835956"/>
                  </a:lnTo>
                  <a:lnTo>
                    <a:pt x="230935" y="814791"/>
                  </a:lnTo>
                  <a:lnTo>
                    <a:pt x="193932" y="790679"/>
                  </a:lnTo>
                  <a:lnTo>
                    <a:pt x="159570" y="763827"/>
                  </a:lnTo>
                  <a:lnTo>
                    <a:pt x="128035" y="734442"/>
                  </a:lnTo>
                  <a:lnTo>
                    <a:pt x="99514" y="702734"/>
                  </a:lnTo>
                  <a:lnTo>
                    <a:pt x="74195" y="668911"/>
                  </a:lnTo>
                  <a:lnTo>
                    <a:pt x="52265" y="633181"/>
                  </a:lnTo>
                  <a:lnTo>
                    <a:pt x="33911" y="595751"/>
                  </a:lnTo>
                  <a:lnTo>
                    <a:pt x="19320" y="556830"/>
                  </a:lnTo>
                  <a:lnTo>
                    <a:pt x="8680" y="516625"/>
                  </a:lnTo>
                  <a:lnTo>
                    <a:pt x="2177" y="475346"/>
                  </a:lnTo>
                  <a:lnTo>
                    <a:pt x="0" y="433200"/>
                  </a:lnTo>
                  <a:lnTo>
                    <a:pt x="2334" y="390395"/>
                  </a:lnTo>
                  <a:lnTo>
                    <a:pt x="9194" y="348091"/>
                  </a:lnTo>
                  <a:lnTo>
                    <a:pt x="20319" y="307417"/>
                  </a:lnTo>
                  <a:lnTo>
                    <a:pt x="35482" y="268536"/>
                  </a:lnTo>
                  <a:lnTo>
                    <a:pt x="54455" y="231608"/>
                  </a:lnTo>
                  <a:lnTo>
                    <a:pt x="77011" y="196799"/>
                  </a:lnTo>
                  <a:lnTo>
                    <a:pt x="102923" y="164268"/>
                  </a:lnTo>
                  <a:lnTo>
                    <a:pt x="131964" y="134177"/>
                  </a:lnTo>
                  <a:lnTo>
                    <a:pt x="163907" y="106692"/>
                  </a:lnTo>
                  <a:lnTo>
                    <a:pt x="198524" y="81972"/>
                  </a:lnTo>
                  <a:lnTo>
                    <a:pt x="235587" y="60179"/>
                  </a:lnTo>
                  <a:lnTo>
                    <a:pt x="274871" y="41477"/>
                  </a:lnTo>
                  <a:lnTo>
                    <a:pt x="316148" y="26027"/>
                  </a:lnTo>
                  <a:lnTo>
                    <a:pt x="359190" y="13993"/>
                  </a:lnTo>
                  <a:lnTo>
                    <a:pt x="403771" y="5535"/>
                  </a:lnTo>
                  <a:lnTo>
                    <a:pt x="449662" y="817"/>
                  </a:lnTo>
                  <a:lnTo>
                    <a:pt x="496639" y="0"/>
                  </a:lnTo>
                  <a:lnTo>
                    <a:pt x="544471" y="3247"/>
                  </a:lnTo>
                  <a:lnTo>
                    <a:pt x="1737160" y="135240"/>
                  </a:lnTo>
                  <a:lnTo>
                    <a:pt x="1785792" y="142810"/>
                  </a:lnTo>
                  <a:lnTo>
                    <a:pt x="1833139" y="154533"/>
                  </a:lnTo>
                  <a:lnTo>
                    <a:pt x="1878887" y="170253"/>
                  </a:lnTo>
                  <a:lnTo>
                    <a:pt x="1922726" y="189813"/>
                  </a:lnTo>
                  <a:lnTo>
                    <a:pt x="1964346" y="213059"/>
                  </a:lnTo>
                  <a:lnTo>
                    <a:pt x="2003435" y="239833"/>
                  </a:lnTo>
                  <a:lnTo>
                    <a:pt x="2039682" y="269982"/>
                  </a:lnTo>
                  <a:lnTo>
                    <a:pt x="2072774" y="303348"/>
                  </a:lnTo>
                  <a:lnTo>
                    <a:pt x="2102116" y="339393"/>
                  </a:lnTo>
                  <a:lnTo>
                    <a:pt x="2127245" y="377479"/>
                  </a:lnTo>
                  <a:lnTo>
                    <a:pt x="2148062" y="417304"/>
                  </a:lnTo>
                  <a:lnTo>
                    <a:pt x="2164460" y="458560"/>
                  </a:lnTo>
                  <a:lnTo>
                    <a:pt x="2176339" y="500944"/>
                  </a:lnTo>
                  <a:lnTo>
                    <a:pt x="2183595" y="544152"/>
                  </a:lnTo>
                  <a:lnTo>
                    <a:pt x="2186125" y="587878"/>
                  </a:lnTo>
                  <a:lnTo>
                    <a:pt x="2183826" y="631819"/>
                  </a:lnTo>
                  <a:lnTo>
                    <a:pt x="2176966" y="674122"/>
                  </a:lnTo>
                  <a:lnTo>
                    <a:pt x="2165841" y="714797"/>
                  </a:lnTo>
                  <a:lnTo>
                    <a:pt x="2150678" y="753678"/>
                  </a:lnTo>
                  <a:lnTo>
                    <a:pt x="2131705" y="790605"/>
                  </a:lnTo>
                  <a:lnTo>
                    <a:pt x="2109149" y="825415"/>
                  </a:lnTo>
                  <a:lnTo>
                    <a:pt x="2083237" y="857946"/>
                  </a:lnTo>
                  <a:lnTo>
                    <a:pt x="2054196" y="888036"/>
                  </a:lnTo>
                  <a:lnTo>
                    <a:pt x="2022253" y="915522"/>
                  </a:lnTo>
                  <a:lnTo>
                    <a:pt x="1987636" y="940242"/>
                  </a:lnTo>
                  <a:lnTo>
                    <a:pt x="1950573" y="962035"/>
                  </a:lnTo>
                  <a:lnTo>
                    <a:pt x="1911288" y="980736"/>
                  </a:lnTo>
                  <a:lnTo>
                    <a:pt x="1870012" y="996186"/>
                  </a:lnTo>
                  <a:lnTo>
                    <a:pt x="1826970" y="1008221"/>
                  </a:lnTo>
                  <a:lnTo>
                    <a:pt x="1782389" y="1016679"/>
                  </a:lnTo>
                  <a:lnTo>
                    <a:pt x="1736498" y="1021397"/>
                  </a:lnTo>
                  <a:lnTo>
                    <a:pt x="1689521" y="1022214"/>
                  </a:lnTo>
                  <a:close/>
                </a:path>
              </a:pathLst>
            </a:custGeom>
            <a:solidFill>
              <a:srgbClr val="1BB0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163722" y="3422908"/>
              <a:ext cx="2186305" cy="1022350"/>
            </a:xfrm>
            <a:custGeom>
              <a:avLst/>
              <a:gdLst/>
              <a:ahLst/>
              <a:cxnLst/>
              <a:rect l="l" t="t" r="r" b="b"/>
              <a:pathLst>
                <a:path w="2186304" h="1022350">
                  <a:moveTo>
                    <a:pt x="1641688" y="1018968"/>
                  </a:moveTo>
                  <a:lnTo>
                    <a:pt x="448999" y="886974"/>
                  </a:lnTo>
                  <a:lnTo>
                    <a:pt x="401604" y="879682"/>
                  </a:lnTo>
                  <a:lnTo>
                    <a:pt x="355912" y="868609"/>
                  </a:lnTo>
                  <a:lnTo>
                    <a:pt x="312112" y="853965"/>
                  </a:lnTo>
                  <a:lnTo>
                    <a:pt x="270391" y="835956"/>
                  </a:lnTo>
                  <a:lnTo>
                    <a:pt x="230935" y="814791"/>
                  </a:lnTo>
                  <a:lnTo>
                    <a:pt x="193932" y="790679"/>
                  </a:lnTo>
                  <a:lnTo>
                    <a:pt x="159570" y="763827"/>
                  </a:lnTo>
                  <a:lnTo>
                    <a:pt x="128035" y="734442"/>
                  </a:lnTo>
                  <a:lnTo>
                    <a:pt x="99514" y="702734"/>
                  </a:lnTo>
                  <a:lnTo>
                    <a:pt x="74195" y="668911"/>
                  </a:lnTo>
                  <a:lnTo>
                    <a:pt x="52265" y="633181"/>
                  </a:lnTo>
                  <a:lnTo>
                    <a:pt x="33911" y="595751"/>
                  </a:lnTo>
                  <a:lnTo>
                    <a:pt x="19320" y="556830"/>
                  </a:lnTo>
                  <a:lnTo>
                    <a:pt x="8680" y="516625"/>
                  </a:lnTo>
                  <a:lnTo>
                    <a:pt x="2177" y="475346"/>
                  </a:lnTo>
                  <a:lnTo>
                    <a:pt x="0" y="433200"/>
                  </a:lnTo>
                  <a:lnTo>
                    <a:pt x="2334" y="390395"/>
                  </a:lnTo>
                  <a:lnTo>
                    <a:pt x="9194" y="348091"/>
                  </a:lnTo>
                  <a:lnTo>
                    <a:pt x="20319" y="307417"/>
                  </a:lnTo>
                  <a:lnTo>
                    <a:pt x="35482" y="268536"/>
                  </a:lnTo>
                  <a:lnTo>
                    <a:pt x="54455" y="231608"/>
                  </a:lnTo>
                  <a:lnTo>
                    <a:pt x="77011" y="196799"/>
                  </a:lnTo>
                  <a:lnTo>
                    <a:pt x="102923" y="164268"/>
                  </a:lnTo>
                  <a:lnTo>
                    <a:pt x="131964" y="134177"/>
                  </a:lnTo>
                  <a:lnTo>
                    <a:pt x="163907" y="106692"/>
                  </a:lnTo>
                  <a:lnTo>
                    <a:pt x="198524" y="81972"/>
                  </a:lnTo>
                  <a:lnTo>
                    <a:pt x="235587" y="60179"/>
                  </a:lnTo>
                  <a:lnTo>
                    <a:pt x="274871" y="41477"/>
                  </a:lnTo>
                  <a:lnTo>
                    <a:pt x="316148" y="26027"/>
                  </a:lnTo>
                  <a:lnTo>
                    <a:pt x="359190" y="13993"/>
                  </a:lnTo>
                  <a:lnTo>
                    <a:pt x="403771" y="5535"/>
                  </a:lnTo>
                  <a:lnTo>
                    <a:pt x="449662" y="817"/>
                  </a:lnTo>
                  <a:lnTo>
                    <a:pt x="496639" y="0"/>
                  </a:lnTo>
                  <a:lnTo>
                    <a:pt x="544471" y="3247"/>
                  </a:lnTo>
                  <a:lnTo>
                    <a:pt x="1737160" y="135240"/>
                  </a:lnTo>
                  <a:lnTo>
                    <a:pt x="1785792" y="142810"/>
                  </a:lnTo>
                  <a:lnTo>
                    <a:pt x="1833139" y="154533"/>
                  </a:lnTo>
                  <a:lnTo>
                    <a:pt x="1878887" y="170253"/>
                  </a:lnTo>
                  <a:lnTo>
                    <a:pt x="1922726" y="189813"/>
                  </a:lnTo>
                  <a:lnTo>
                    <a:pt x="1964346" y="213059"/>
                  </a:lnTo>
                  <a:lnTo>
                    <a:pt x="2003435" y="239833"/>
                  </a:lnTo>
                  <a:lnTo>
                    <a:pt x="2039682" y="269982"/>
                  </a:lnTo>
                  <a:lnTo>
                    <a:pt x="2072774" y="303348"/>
                  </a:lnTo>
                  <a:lnTo>
                    <a:pt x="2102116" y="339393"/>
                  </a:lnTo>
                  <a:lnTo>
                    <a:pt x="2127245" y="377479"/>
                  </a:lnTo>
                  <a:lnTo>
                    <a:pt x="2148062" y="417304"/>
                  </a:lnTo>
                  <a:lnTo>
                    <a:pt x="2164460" y="458560"/>
                  </a:lnTo>
                  <a:lnTo>
                    <a:pt x="2176339" y="500944"/>
                  </a:lnTo>
                  <a:lnTo>
                    <a:pt x="2183595" y="544152"/>
                  </a:lnTo>
                  <a:lnTo>
                    <a:pt x="2186125" y="587878"/>
                  </a:lnTo>
                  <a:lnTo>
                    <a:pt x="2183826" y="631819"/>
                  </a:lnTo>
                  <a:lnTo>
                    <a:pt x="2176966" y="674122"/>
                  </a:lnTo>
                  <a:lnTo>
                    <a:pt x="2165841" y="714797"/>
                  </a:lnTo>
                  <a:lnTo>
                    <a:pt x="2150678" y="753678"/>
                  </a:lnTo>
                  <a:lnTo>
                    <a:pt x="2131705" y="790605"/>
                  </a:lnTo>
                  <a:lnTo>
                    <a:pt x="2109149" y="825415"/>
                  </a:lnTo>
                  <a:lnTo>
                    <a:pt x="2083237" y="857946"/>
                  </a:lnTo>
                  <a:lnTo>
                    <a:pt x="2054196" y="888036"/>
                  </a:lnTo>
                  <a:lnTo>
                    <a:pt x="2022253" y="915522"/>
                  </a:lnTo>
                  <a:lnTo>
                    <a:pt x="1987636" y="940242"/>
                  </a:lnTo>
                  <a:lnTo>
                    <a:pt x="1950573" y="962035"/>
                  </a:lnTo>
                  <a:lnTo>
                    <a:pt x="1911288" y="980736"/>
                  </a:lnTo>
                  <a:lnTo>
                    <a:pt x="1870012" y="996186"/>
                  </a:lnTo>
                  <a:lnTo>
                    <a:pt x="1826970" y="1008221"/>
                  </a:lnTo>
                  <a:lnTo>
                    <a:pt x="1782389" y="1016679"/>
                  </a:lnTo>
                  <a:lnTo>
                    <a:pt x="1736498" y="1021397"/>
                  </a:lnTo>
                  <a:lnTo>
                    <a:pt x="1689521" y="1022214"/>
                  </a:lnTo>
                  <a:lnTo>
                    <a:pt x="1641688" y="1018968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 rot="420000">
            <a:off x="2382750" y="3631723"/>
            <a:ext cx="1884339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квалифицированные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да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оги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 rot="420000">
            <a:off x="2363600" y="3781900"/>
            <a:ext cx="17436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опытные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ма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-70">
                <a:solidFill>
                  <a:srgbClr val="FFFFFF"/>
                </a:solidFill>
                <a:latin typeface="Verdana"/>
                <a:cs typeface="Verdana"/>
              </a:rPr>
              <a:t>а,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орые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 rot="420000">
            <a:off x="2344788" y="3922802"/>
            <a:ext cx="145293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научат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5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аб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тать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 rot="420000">
            <a:off x="2324459" y="4100692"/>
            <a:ext cx="1760758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овременном</a:t>
            </a:r>
            <a:r>
              <a:rPr dirty="0" sz="9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обо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-45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довании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85044" y="893652"/>
            <a:ext cx="2026920" cy="1973580"/>
          </a:xfrm>
          <a:custGeom>
            <a:avLst/>
            <a:gdLst/>
            <a:ahLst/>
            <a:cxnLst/>
            <a:rect l="l" t="t" r="r" b="b"/>
            <a:pathLst>
              <a:path w="2026920" h="1973580">
                <a:moveTo>
                  <a:pt x="96161" y="288258"/>
                </a:moveTo>
                <a:lnTo>
                  <a:pt x="103092" y="242398"/>
                </a:lnTo>
                <a:lnTo>
                  <a:pt x="116307" y="199134"/>
                </a:lnTo>
                <a:lnTo>
                  <a:pt x="135287" y="158914"/>
                </a:lnTo>
                <a:lnTo>
                  <a:pt x="159512" y="122181"/>
                </a:lnTo>
                <a:lnTo>
                  <a:pt x="188461" y="89383"/>
                </a:lnTo>
                <a:lnTo>
                  <a:pt x="221616" y="60965"/>
                </a:lnTo>
                <a:lnTo>
                  <a:pt x="258456" y="37371"/>
                </a:lnTo>
                <a:lnTo>
                  <a:pt x="298460" y="19049"/>
                </a:lnTo>
                <a:lnTo>
                  <a:pt x="341111" y="6443"/>
                </a:lnTo>
                <a:lnTo>
                  <a:pt x="385886" y="0"/>
                </a:lnTo>
                <a:lnTo>
                  <a:pt x="432267" y="164"/>
                </a:lnTo>
                <a:lnTo>
                  <a:pt x="1738256" y="100640"/>
                </a:lnTo>
                <a:lnTo>
                  <a:pt x="1787076" y="108307"/>
                </a:lnTo>
                <a:lnTo>
                  <a:pt x="1833663" y="123392"/>
                </a:lnTo>
                <a:lnTo>
                  <a:pt x="1877207" y="145482"/>
                </a:lnTo>
                <a:lnTo>
                  <a:pt x="1916896" y="174166"/>
                </a:lnTo>
                <a:lnTo>
                  <a:pt x="1951918" y="209033"/>
                </a:lnTo>
                <a:lnTo>
                  <a:pt x="1981019" y="248975"/>
                </a:lnTo>
                <a:lnTo>
                  <a:pt x="2003296" y="292584"/>
                </a:lnTo>
                <a:lnTo>
                  <a:pt x="2018468" y="338994"/>
                </a:lnTo>
                <a:lnTo>
                  <a:pt x="2026250" y="387340"/>
                </a:lnTo>
                <a:lnTo>
                  <a:pt x="2026361" y="436758"/>
                </a:lnTo>
                <a:lnTo>
                  <a:pt x="1930362" y="1685145"/>
                </a:lnTo>
                <a:lnTo>
                  <a:pt x="1923431" y="1731006"/>
                </a:lnTo>
                <a:lnTo>
                  <a:pt x="1910216" y="1774269"/>
                </a:lnTo>
                <a:lnTo>
                  <a:pt x="1891236" y="1814490"/>
                </a:lnTo>
                <a:lnTo>
                  <a:pt x="1867011" y="1851222"/>
                </a:lnTo>
                <a:lnTo>
                  <a:pt x="1838062" y="1884021"/>
                </a:lnTo>
                <a:lnTo>
                  <a:pt x="1804907" y="1912439"/>
                </a:lnTo>
                <a:lnTo>
                  <a:pt x="1768068" y="1936033"/>
                </a:lnTo>
                <a:lnTo>
                  <a:pt x="1728063" y="1954355"/>
                </a:lnTo>
                <a:lnTo>
                  <a:pt x="1685413" y="1966961"/>
                </a:lnTo>
                <a:lnTo>
                  <a:pt x="1640637" y="1973404"/>
                </a:lnTo>
                <a:lnTo>
                  <a:pt x="1594256" y="1973240"/>
                </a:lnTo>
                <a:lnTo>
                  <a:pt x="288267" y="1872764"/>
                </a:lnTo>
                <a:lnTo>
                  <a:pt x="242406" y="1865831"/>
                </a:lnTo>
                <a:lnTo>
                  <a:pt x="199143" y="1852615"/>
                </a:lnTo>
                <a:lnTo>
                  <a:pt x="158922" y="1833633"/>
                </a:lnTo>
                <a:lnTo>
                  <a:pt x="122189" y="1809407"/>
                </a:lnTo>
                <a:lnTo>
                  <a:pt x="89390" y="1780456"/>
                </a:lnTo>
                <a:lnTo>
                  <a:pt x="60970" y="1747300"/>
                </a:lnTo>
                <a:lnTo>
                  <a:pt x="37375" y="1710459"/>
                </a:lnTo>
                <a:lnTo>
                  <a:pt x="19052" y="1670453"/>
                </a:lnTo>
                <a:lnTo>
                  <a:pt x="6445" y="1627803"/>
                </a:lnTo>
                <a:lnTo>
                  <a:pt x="0" y="1583027"/>
                </a:lnTo>
                <a:lnTo>
                  <a:pt x="162" y="1536645"/>
                </a:lnTo>
                <a:lnTo>
                  <a:pt x="96161" y="288258"/>
                </a:lnTo>
                <a:close/>
              </a:path>
            </a:pathLst>
          </a:custGeom>
          <a:ln w="19049">
            <a:solidFill>
              <a:srgbClr val="1F497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9524" y="895709"/>
            <a:ext cx="2023110" cy="1969135"/>
          </a:xfrm>
          <a:custGeom>
            <a:avLst/>
            <a:gdLst/>
            <a:ahLst/>
            <a:cxnLst/>
            <a:rect l="l" t="t" r="r" b="b"/>
            <a:pathLst>
              <a:path w="2023110" h="1969135">
                <a:moveTo>
                  <a:pt x="14" y="431366"/>
                </a:moveTo>
                <a:lnTo>
                  <a:pt x="0" y="384988"/>
                </a:lnTo>
                <a:lnTo>
                  <a:pt x="6587" y="340238"/>
                </a:lnTo>
                <a:lnTo>
                  <a:pt x="19330" y="297632"/>
                </a:lnTo>
                <a:lnTo>
                  <a:pt x="37780" y="257690"/>
                </a:lnTo>
                <a:lnTo>
                  <a:pt x="61491" y="220930"/>
                </a:lnTo>
                <a:lnTo>
                  <a:pt x="90014" y="187870"/>
                </a:lnTo>
                <a:lnTo>
                  <a:pt x="122903" y="159028"/>
                </a:lnTo>
                <a:lnTo>
                  <a:pt x="159711" y="134924"/>
                </a:lnTo>
                <a:lnTo>
                  <a:pt x="199989" y="116076"/>
                </a:lnTo>
                <a:lnTo>
                  <a:pt x="243291" y="103002"/>
                </a:lnTo>
                <a:lnTo>
                  <a:pt x="289170" y="96220"/>
                </a:lnTo>
                <a:lnTo>
                  <a:pt x="1595656" y="0"/>
                </a:lnTo>
                <a:lnTo>
                  <a:pt x="1645070" y="270"/>
                </a:lnTo>
                <a:lnTo>
                  <a:pt x="1693387" y="8208"/>
                </a:lnTo>
                <a:lnTo>
                  <a:pt x="1739744" y="23528"/>
                </a:lnTo>
                <a:lnTo>
                  <a:pt x="1783277" y="45944"/>
                </a:lnTo>
                <a:lnTo>
                  <a:pt x="1823121" y="75172"/>
                </a:lnTo>
                <a:lnTo>
                  <a:pt x="1857872" y="110303"/>
                </a:lnTo>
                <a:lnTo>
                  <a:pt x="1886425" y="150081"/>
                </a:lnTo>
                <a:lnTo>
                  <a:pt x="1908373" y="193693"/>
                </a:lnTo>
                <a:lnTo>
                  <a:pt x="1923305" y="240326"/>
                </a:lnTo>
                <a:lnTo>
                  <a:pt x="1930814" y="289166"/>
                </a:lnTo>
                <a:lnTo>
                  <a:pt x="2022813" y="1537754"/>
                </a:lnTo>
                <a:lnTo>
                  <a:pt x="2022827" y="1584131"/>
                </a:lnTo>
                <a:lnTo>
                  <a:pt x="2016239" y="1628882"/>
                </a:lnTo>
                <a:lnTo>
                  <a:pt x="2003497" y="1671487"/>
                </a:lnTo>
                <a:lnTo>
                  <a:pt x="1985046" y="1711430"/>
                </a:lnTo>
                <a:lnTo>
                  <a:pt x="1961336" y="1748190"/>
                </a:lnTo>
                <a:lnTo>
                  <a:pt x="1932813" y="1781250"/>
                </a:lnTo>
                <a:lnTo>
                  <a:pt x="1899923" y="1810091"/>
                </a:lnTo>
                <a:lnTo>
                  <a:pt x="1863116" y="1834195"/>
                </a:lnTo>
                <a:lnTo>
                  <a:pt x="1822837" y="1853043"/>
                </a:lnTo>
                <a:lnTo>
                  <a:pt x="1779535" y="1866118"/>
                </a:lnTo>
                <a:lnTo>
                  <a:pt x="1733656" y="1872900"/>
                </a:lnTo>
                <a:lnTo>
                  <a:pt x="427170" y="1969120"/>
                </a:lnTo>
                <a:lnTo>
                  <a:pt x="380793" y="1969133"/>
                </a:lnTo>
                <a:lnTo>
                  <a:pt x="336041" y="1962543"/>
                </a:lnTo>
                <a:lnTo>
                  <a:pt x="293435" y="1949799"/>
                </a:lnTo>
                <a:lnTo>
                  <a:pt x="253492" y="1931348"/>
                </a:lnTo>
                <a:lnTo>
                  <a:pt x="216731" y="1907636"/>
                </a:lnTo>
                <a:lnTo>
                  <a:pt x="183670" y="1879112"/>
                </a:lnTo>
                <a:lnTo>
                  <a:pt x="154827" y="1846222"/>
                </a:lnTo>
                <a:lnTo>
                  <a:pt x="130722" y="1809414"/>
                </a:lnTo>
                <a:lnTo>
                  <a:pt x="111872" y="1769135"/>
                </a:lnTo>
                <a:lnTo>
                  <a:pt x="98796" y="1725832"/>
                </a:lnTo>
                <a:lnTo>
                  <a:pt x="92013" y="1679954"/>
                </a:lnTo>
                <a:lnTo>
                  <a:pt x="14" y="431366"/>
                </a:lnTo>
                <a:close/>
              </a:path>
            </a:pathLst>
          </a:custGeom>
          <a:ln w="19049">
            <a:solidFill>
              <a:srgbClr val="1F497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78978" y="4449210"/>
            <a:ext cx="1566545" cy="398780"/>
          </a:xfrm>
          <a:custGeom>
            <a:avLst/>
            <a:gdLst/>
            <a:ahLst/>
            <a:cxnLst/>
            <a:rect l="l" t="t" r="r" b="b"/>
            <a:pathLst>
              <a:path w="1566545" h="398779">
                <a:moveTo>
                  <a:pt x="1370123" y="398372"/>
                </a:moveTo>
                <a:lnTo>
                  <a:pt x="192633" y="388583"/>
                </a:lnTo>
                <a:lnTo>
                  <a:pt x="148127" y="383081"/>
                </a:lnTo>
                <a:lnTo>
                  <a:pt x="107357" y="368125"/>
                </a:lnTo>
                <a:lnTo>
                  <a:pt x="71477" y="344889"/>
                </a:lnTo>
                <a:lnTo>
                  <a:pt x="41645" y="314551"/>
                </a:lnTo>
                <a:lnTo>
                  <a:pt x="19018" y="278285"/>
                </a:lnTo>
                <a:lnTo>
                  <a:pt x="4750" y="237269"/>
                </a:lnTo>
                <a:lnTo>
                  <a:pt x="0" y="192677"/>
                </a:lnTo>
                <a:lnTo>
                  <a:pt x="5513" y="148170"/>
                </a:lnTo>
                <a:lnTo>
                  <a:pt x="20477" y="107396"/>
                </a:lnTo>
                <a:lnTo>
                  <a:pt x="43720" y="71511"/>
                </a:lnTo>
                <a:lnTo>
                  <a:pt x="74067" y="41673"/>
                </a:lnTo>
                <a:lnTo>
                  <a:pt x="110338" y="19036"/>
                </a:lnTo>
                <a:lnTo>
                  <a:pt x="151358" y="4760"/>
                </a:lnTo>
                <a:lnTo>
                  <a:pt x="195951" y="0"/>
                </a:lnTo>
                <a:lnTo>
                  <a:pt x="1373440" y="9787"/>
                </a:lnTo>
                <a:lnTo>
                  <a:pt x="1411490" y="13874"/>
                </a:lnTo>
                <a:lnTo>
                  <a:pt x="1510341" y="67836"/>
                </a:lnTo>
                <a:lnTo>
                  <a:pt x="1534352" y="97631"/>
                </a:lnTo>
                <a:lnTo>
                  <a:pt x="1562631" y="167583"/>
                </a:lnTo>
                <a:lnTo>
                  <a:pt x="1566074" y="205697"/>
                </a:lnTo>
                <a:lnTo>
                  <a:pt x="1560563" y="250203"/>
                </a:lnTo>
                <a:lnTo>
                  <a:pt x="1545597" y="290976"/>
                </a:lnTo>
                <a:lnTo>
                  <a:pt x="1522352" y="326861"/>
                </a:lnTo>
                <a:lnTo>
                  <a:pt x="1492008" y="356699"/>
                </a:lnTo>
                <a:lnTo>
                  <a:pt x="1455737" y="379335"/>
                </a:lnTo>
                <a:lnTo>
                  <a:pt x="1414716" y="393612"/>
                </a:lnTo>
                <a:lnTo>
                  <a:pt x="1370123" y="398372"/>
                </a:lnTo>
                <a:close/>
              </a:path>
            </a:pathLst>
          </a:custGeom>
          <a:solidFill>
            <a:srgbClr val="FAC10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6959" y="0"/>
            <a:ext cx="1957036" cy="52959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00781" y="3184325"/>
            <a:ext cx="1538605" cy="624840"/>
          </a:xfrm>
          <a:custGeom>
            <a:avLst/>
            <a:gdLst/>
            <a:ahLst/>
            <a:cxnLst/>
            <a:rect l="l" t="t" r="r" b="b"/>
            <a:pathLst>
              <a:path w="1538605" h="624839">
                <a:moveTo>
                  <a:pt x="188246" y="624320"/>
                </a:moveTo>
                <a:lnTo>
                  <a:pt x="145343" y="618252"/>
                </a:lnTo>
                <a:lnTo>
                  <a:pt x="105481" y="603084"/>
                </a:lnTo>
                <a:lnTo>
                  <a:pt x="70034" y="579722"/>
                </a:lnTo>
                <a:lnTo>
                  <a:pt x="40377" y="549071"/>
                </a:lnTo>
                <a:lnTo>
                  <a:pt x="17882" y="512038"/>
                </a:lnTo>
                <a:lnTo>
                  <a:pt x="3925" y="469527"/>
                </a:lnTo>
                <a:lnTo>
                  <a:pt x="0" y="424953"/>
                </a:lnTo>
                <a:lnTo>
                  <a:pt x="6074" y="382045"/>
                </a:lnTo>
                <a:lnTo>
                  <a:pt x="21249" y="342177"/>
                </a:lnTo>
                <a:lnTo>
                  <a:pt x="44617" y="306722"/>
                </a:lnTo>
                <a:lnTo>
                  <a:pt x="75271" y="277055"/>
                </a:lnTo>
                <a:lnTo>
                  <a:pt x="112306" y="254551"/>
                </a:lnTo>
                <a:lnTo>
                  <a:pt x="154816" y="240584"/>
                </a:lnTo>
                <a:lnTo>
                  <a:pt x="1305633" y="3967"/>
                </a:lnTo>
                <a:lnTo>
                  <a:pt x="1343609" y="0"/>
                </a:lnTo>
                <a:lnTo>
                  <a:pt x="1381270" y="3482"/>
                </a:lnTo>
                <a:lnTo>
                  <a:pt x="1451330" y="31980"/>
                </a:lnTo>
                <a:lnTo>
                  <a:pt x="1480984" y="56028"/>
                </a:lnTo>
                <a:lnTo>
                  <a:pt x="1523198" y="118362"/>
                </a:lnTo>
                <a:lnTo>
                  <a:pt x="1534525" y="154826"/>
                </a:lnTo>
                <a:lnTo>
                  <a:pt x="1538452" y="199400"/>
                </a:lnTo>
                <a:lnTo>
                  <a:pt x="1532375" y="242308"/>
                </a:lnTo>
                <a:lnTo>
                  <a:pt x="1517200" y="282177"/>
                </a:lnTo>
                <a:lnTo>
                  <a:pt x="1493833" y="317631"/>
                </a:lnTo>
                <a:lnTo>
                  <a:pt x="1463179" y="347298"/>
                </a:lnTo>
                <a:lnTo>
                  <a:pt x="1426144" y="369802"/>
                </a:lnTo>
                <a:lnTo>
                  <a:pt x="1383633" y="383769"/>
                </a:lnTo>
                <a:lnTo>
                  <a:pt x="232816" y="620384"/>
                </a:lnTo>
                <a:lnTo>
                  <a:pt x="188246" y="624320"/>
                </a:lnTo>
                <a:close/>
              </a:path>
            </a:pathLst>
          </a:custGeom>
          <a:solidFill>
            <a:srgbClr val="FAC1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62724" y="2500403"/>
            <a:ext cx="2508250" cy="8566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55244" marR="5080" indent="-43180">
              <a:lnSpc>
                <a:spcPct val="101200"/>
              </a:lnSpc>
              <a:spcBef>
                <a:spcPts val="85"/>
              </a:spcBef>
            </a:pPr>
            <a:r>
              <a:rPr dirty="0" sz="900" spc="60" b="1">
                <a:latin typeface="Yu Gothic UI"/>
                <a:cs typeface="Yu Gothic UI"/>
              </a:rPr>
              <a:t>в</a:t>
            </a:r>
            <a:r>
              <a:rPr dirty="0" sz="900" b="1">
                <a:latin typeface="Yu Gothic UI"/>
                <a:cs typeface="Yu Gothic UI"/>
              </a:rPr>
              <a:t> </a:t>
            </a:r>
            <a:r>
              <a:rPr dirty="0" sz="900" spc="65" b="1">
                <a:latin typeface="Yu Gothic UI"/>
                <a:cs typeface="Yu Gothic UI"/>
              </a:rPr>
              <a:t>короткие</a:t>
            </a:r>
            <a:r>
              <a:rPr dirty="0" sz="900" b="1">
                <a:latin typeface="Yu Gothic UI"/>
                <a:cs typeface="Yu Gothic UI"/>
              </a:rPr>
              <a:t> </a:t>
            </a:r>
            <a:r>
              <a:rPr dirty="0" sz="900" spc="75" b="1">
                <a:latin typeface="Yu Gothic UI"/>
                <a:cs typeface="Yu Gothic UI"/>
              </a:rPr>
              <a:t>сроки</a:t>
            </a:r>
            <a:r>
              <a:rPr dirty="0" sz="900" spc="5" b="1">
                <a:latin typeface="Yu Gothic UI"/>
                <a:cs typeface="Yu Gothic UI"/>
              </a:rPr>
              <a:t> </a:t>
            </a:r>
            <a:r>
              <a:rPr dirty="0" sz="900" spc="95" b="1">
                <a:latin typeface="Yu Gothic UI"/>
                <a:cs typeface="Yu Gothic UI"/>
              </a:rPr>
              <a:t>с</a:t>
            </a:r>
            <a:r>
              <a:rPr dirty="0" sz="900" b="1">
                <a:latin typeface="Yu Gothic UI"/>
                <a:cs typeface="Yu Gothic UI"/>
              </a:rPr>
              <a:t> </a:t>
            </a:r>
            <a:r>
              <a:rPr dirty="0" sz="900" spc="60" b="1">
                <a:latin typeface="Yu Gothic UI"/>
                <a:cs typeface="Yu Gothic UI"/>
              </a:rPr>
              <a:t>упором</a:t>
            </a:r>
            <a:r>
              <a:rPr dirty="0" sz="900" b="1">
                <a:latin typeface="Yu Gothic UI"/>
                <a:cs typeface="Yu Gothic UI"/>
              </a:rPr>
              <a:t> </a:t>
            </a:r>
            <a:r>
              <a:rPr dirty="0" sz="900" spc="75" b="1">
                <a:latin typeface="Yu Gothic UI"/>
                <a:cs typeface="Yu Gothic UI"/>
              </a:rPr>
              <a:t>на</a:t>
            </a:r>
            <a:r>
              <a:rPr dirty="0" sz="900" spc="254" b="1">
                <a:latin typeface="Yu Gothic UI"/>
                <a:cs typeface="Yu Gothic UI"/>
              </a:rPr>
              <a:t> </a:t>
            </a:r>
            <a:r>
              <a:rPr dirty="0" sz="900" spc="70" b="1">
                <a:latin typeface="Yu Gothic UI"/>
                <a:cs typeface="Yu Gothic UI"/>
              </a:rPr>
              <a:t>практику </a:t>
            </a:r>
            <a:r>
              <a:rPr dirty="0" sz="900" spc="-235" b="1">
                <a:latin typeface="Yu Gothic UI"/>
                <a:cs typeface="Yu Gothic UI"/>
              </a:rPr>
              <a:t> </a:t>
            </a:r>
            <a:r>
              <a:rPr dirty="0" sz="900" spc="80" b="1">
                <a:latin typeface="Yu Gothic UI"/>
                <a:cs typeface="Yu Gothic UI"/>
              </a:rPr>
              <a:t>при </a:t>
            </a:r>
            <a:r>
              <a:rPr dirty="0" sz="900" spc="75" b="1">
                <a:latin typeface="Yu Gothic UI"/>
                <a:cs typeface="Yu Gothic UI"/>
              </a:rPr>
              <a:t>участии</a:t>
            </a:r>
            <a:r>
              <a:rPr dirty="0" sz="900" spc="80" b="1">
                <a:latin typeface="Yu Gothic UI"/>
                <a:cs typeface="Yu Gothic UI"/>
              </a:rPr>
              <a:t> </a:t>
            </a:r>
            <a:r>
              <a:rPr dirty="0" sz="900" spc="65" b="1">
                <a:latin typeface="Yu Gothic UI"/>
                <a:cs typeface="Yu Gothic UI"/>
              </a:rPr>
              <a:t>работодателей позволит </a:t>
            </a:r>
            <a:r>
              <a:rPr dirty="0" sz="900" spc="70" b="1">
                <a:latin typeface="Yu Gothic UI"/>
                <a:cs typeface="Yu Gothic UI"/>
              </a:rPr>
              <a:t> стать  высококлассным </a:t>
            </a:r>
            <a:r>
              <a:rPr dirty="0" sz="900" spc="75" b="1">
                <a:latin typeface="Yu Gothic UI"/>
                <a:cs typeface="Yu Gothic UI"/>
              </a:rPr>
              <a:t>специалистом </a:t>
            </a:r>
            <a:r>
              <a:rPr dirty="0" sz="900" spc="80" b="1">
                <a:latin typeface="Yu Gothic UI"/>
                <a:cs typeface="Yu Gothic UI"/>
              </a:rPr>
              <a:t> </a:t>
            </a:r>
            <a:r>
              <a:rPr dirty="0" sz="900" spc="60" b="1">
                <a:latin typeface="Yu Gothic UI"/>
                <a:cs typeface="Yu Gothic UI"/>
              </a:rPr>
              <a:t>в</a:t>
            </a:r>
            <a:r>
              <a:rPr dirty="0" sz="900" spc="-15" b="1">
                <a:latin typeface="Yu Gothic UI"/>
                <a:cs typeface="Yu Gothic UI"/>
              </a:rPr>
              <a:t> </a:t>
            </a:r>
            <a:r>
              <a:rPr dirty="0" sz="900" spc="70" b="1">
                <a:latin typeface="Yu Gothic UI"/>
                <a:cs typeface="Yu Gothic UI"/>
              </a:rPr>
              <a:t>востребованной</a:t>
            </a:r>
            <a:r>
              <a:rPr dirty="0" sz="900" spc="-10" b="1">
                <a:latin typeface="Yu Gothic UI"/>
                <a:cs typeface="Yu Gothic UI"/>
              </a:rPr>
              <a:t> </a:t>
            </a:r>
            <a:r>
              <a:rPr dirty="0" sz="900" spc="70" b="1">
                <a:latin typeface="Yu Gothic UI"/>
                <a:cs typeface="Yu Gothic UI"/>
              </a:rPr>
              <a:t>отрасли</a:t>
            </a:r>
            <a:r>
              <a:rPr dirty="0" sz="900" spc="-10" b="1">
                <a:latin typeface="Yu Gothic UI"/>
                <a:cs typeface="Yu Gothic UI"/>
              </a:rPr>
              <a:t> </a:t>
            </a:r>
            <a:r>
              <a:rPr dirty="0" sz="900" spc="90" b="1">
                <a:latin typeface="Yu Gothic UI"/>
                <a:cs typeface="Yu Gothic UI"/>
              </a:rPr>
              <a:t>и</a:t>
            </a:r>
            <a:r>
              <a:rPr dirty="0" sz="900" spc="220" b="1">
                <a:latin typeface="Yu Gothic UI"/>
                <a:cs typeface="Yu Gothic UI"/>
              </a:rPr>
              <a:t> </a:t>
            </a:r>
            <a:r>
              <a:rPr dirty="0" sz="900" spc="65" b="1">
                <a:latin typeface="Yu Gothic UI"/>
                <a:cs typeface="Yu Gothic UI"/>
              </a:rPr>
              <a:t>получить</a:t>
            </a:r>
            <a:endParaRPr sz="900">
              <a:latin typeface="Yu Gothic UI"/>
              <a:cs typeface="Yu Gothic UI"/>
            </a:endParaRPr>
          </a:p>
          <a:p>
            <a:pPr marL="998855" marR="201295" indent="-789940">
              <a:lnSpc>
                <a:spcPct val="101200"/>
              </a:lnSpc>
            </a:pPr>
            <a:r>
              <a:rPr dirty="0" sz="900" spc="60" b="1">
                <a:latin typeface="Yu Gothic UI"/>
                <a:cs typeface="Yu Gothic UI"/>
              </a:rPr>
              <a:t>работу</a:t>
            </a:r>
            <a:r>
              <a:rPr dirty="0" sz="900" spc="-5" b="1">
                <a:latin typeface="Yu Gothic UI"/>
                <a:cs typeface="Yu Gothic UI"/>
              </a:rPr>
              <a:t> </a:t>
            </a:r>
            <a:r>
              <a:rPr dirty="0" sz="900" spc="75" b="1">
                <a:latin typeface="Yu Gothic UI"/>
                <a:cs typeface="Yu Gothic UI"/>
              </a:rPr>
              <a:t>на</a:t>
            </a:r>
            <a:r>
              <a:rPr dirty="0" sz="900" b="1">
                <a:latin typeface="Yu Gothic UI"/>
                <a:cs typeface="Yu Gothic UI"/>
              </a:rPr>
              <a:t> </a:t>
            </a:r>
            <a:r>
              <a:rPr dirty="0" sz="900" spc="75" b="1">
                <a:latin typeface="Yu Gothic UI"/>
                <a:cs typeface="Yu Gothic UI"/>
              </a:rPr>
              <a:t>ведущем</a:t>
            </a:r>
            <a:r>
              <a:rPr dirty="0" sz="900" spc="240" b="1">
                <a:latin typeface="Yu Gothic UI"/>
                <a:cs typeface="Yu Gothic UI"/>
              </a:rPr>
              <a:t> </a:t>
            </a:r>
            <a:r>
              <a:rPr dirty="0" sz="900" spc="80" b="1">
                <a:latin typeface="Yu Gothic UI"/>
                <a:cs typeface="Yu Gothic UI"/>
              </a:rPr>
              <a:t>предприятии </a:t>
            </a:r>
            <a:r>
              <a:rPr dirty="0" sz="900" spc="-229" b="1">
                <a:latin typeface="Yu Gothic UI"/>
                <a:cs typeface="Yu Gothic UI"/>
              </a:rPr>
              <a:t> </a:t>
            </a:r>
            <a:r>
              <a:rPr dirty="0" sz="900" spc="75" b="1">
                <a:latin typeface="Yu Gothic UI"/>
                <a:cs typeface="Yu Gothic UI"/>
              </a:rPr>
              <a:t>региона</a:t>
            </a:r>
            <a:endParaRPr sz="900">
              <a:latin typeface="Yu Gothic UI"/>
              <a:cs typeface="Yu Gothic U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70585" y="419175"/>
            <a:ext cx="949325" cy="721995"/>
            <a:chOff x="6670585" y="419175"/>
            <a:chExt cx="949325" cy="721995"/>
          </a:xfrm>
        </p:grpSpPr>
        <p:sp>
          <p:nvSpPr>
            <p:cNvPr id="9" name="object 9"/>
            <p:cNvSpPr/>
            <p:nvPr/>
          </p:nvSpPr>
          <p:spPr>
            <a:xfrm>
              <a:off x="6932631" y="419175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5" h="424815">
                  <a:moveTo>
                    <a:pt x="212208" y="424420"/>
                  </a:moveTo>
                  <a:lnTo>
                    <a:pt x="145133" y="413602"/>
                  </a:lnTo>
                  <a:lnTo>
                    <a:pt x="86880" y="383476"/>
                  </a:lnTo>
                  <a:lnTo>
                    <a:pt x="40942" y="337539"/>
                  </a:lnTo>
                  <a:lnTo>
                    <a:pt x="10817" y="279285"/>
                  </a:lnTo>
                  <a:lnTo>
                    <a:pt x="0" y="212209"/>
                  </a:lnTo>
                  <a:lnTo>
                    <a:pt x="2776" y="177788"/>
                  </a:lnTo>
                  <a:lnTo>
                    <a:pt x="23685" y="114687"/>
                  </a:lnTo>
                  <a:lnTo>
                    <a:pt x="62153" y="62154"/>
                  </a:lnTo>
                  <a:lnTo>
                    <a:pt x="114686" y="23686"/>
                  </a:lnTo>
                  <a:lnTo>
                    <a:pt x="177787" y="2776"/>
                  </a:lnTo>
                  <a:lnTo>
                    <a:pt x="212208" y="0"/>
                  </a:lnTo>
                  <a:lnTo>
                    <a:pt x="245606" y="2642"/>
                  </a:lnTo>
                  <a:lnTo>
                    <a:pt x="308460" y="23083"/>
                  </a:lnTo>
                  <a:lnTo>
                    <a:pt x="362262" y="62154"/>
                  </a:lnTo>
                  <a:lnTo>
                    <a:pt x="401334" y="115957"/>
                  </a:lnTo>
                  <a:lnTo>
                    <a:pt x="421775" y="178812"/>
                  </a:lnTo>
                  <a:lnTo>
                    <a:pt x="424418" y="212209"/>
                  </a:lnTo>
                  <a:lnTo>
                    <a:pt x="421641" y="246631"/>
                  </a:lnTo>
                  <a:lnTo>
                    <a:pt x="400732" y="309732"/>
                  </a:lnTo>
                  <a:lnTo>
                    <a:pt x="362263" y="362265"/>
                  </a:lnTo>
                  <a:lnTo>
                    <a:pt x="309731" y="400734"/>
                  </a:lnTo>
                  <a:lnTo>
                    <a:pt x="246630" y="421642"/>
                  </a:lnTo>
                  <a:lnTo>
                    <a:pt x="212208" y="424420"/>
                  </a:lnTo>
                  <a:close/>
                </a:path>
              </a:pathLst>
            </a:custGeom>
            <a:solidFill>
              <a:srgbClr val="A83E9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1460" y="505978"/>
              <a:ext cx="273130" cy="2731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70585" y="808231"/>
              <a:ext cx="949325" cy="333375"/>
            </a:xfrm>
            <a:custGeom>
              <a:avLst/>
              <a:gdLst/>
              <a:ahLst/>
              <a:cxnLst/>
              <a:rect l="l" t="t" r="r" b="b"/>
              <a:pathLst>
                <a:path w="949325" h="333375">
                  <a:moveTo>
                    <a:pt x="127541" y="332923"/>
                  </a:moveTo>
                  <a:lnTo>
                    <a:pt x="74775" y="325617"/>
                  </a:lnTo>
                  <a:lnTo>
                    <a:pt x="32006" y="295200"/>
                  </a:lnTo>
                  <a:lnTo>
                    <a:pt x="5362" y="247178"/>
                  </a:lnTo>
                  <a:lnTo>
                    <a:pt x="0" y="218285"/>
                  </a:lnTo>
                  <a:lnTo>
                    <a:pt x="856" y="188712"/>
                  </a:lnTo>
                  <a:lnTo>
                    <a:pt x="19713" y="135722"/>
                  </a:lnTo>
                  <a:lnTo>
                    <a:pt x="57118" y="96550"/>
                  </a:lnTo>
                  <a:lnTo>
                    <a:pt x="107887" y="77940"/>
                  </a:lnTo>
                  <a:lnTo>
                    <a:pt x="821286" y="45"/>
                  </a:lnTo>
                  <a:lnTo>
                    <a:pt x="844549" y="0"/>
                  </a:lnTo>
                  <a:lnTo>
                    <a:pt x="867081" y="4832"/>
                  </a:lnTo>
                  <a:lnTo>
                    <a:pt x="907402" y="28298"/>
                  </a:lnTo>
                  <a:lnTo>
                    <a:pt x="923598" y="46111"/>
                  </a:lnTo>
                  <a:lnTo>
                    <a:pt x="944619" y="89945"/>
                  </a:lnTo>
                  <a:lnTo>
                    <a:pt x="948828" y="114685"/>
                  </a:lnTo>
                  <a:lnTo>
                    <a:pt x="947973" y="144257"/>
                  </a:lnTo>
                  <a:lnTo>
                    <a:pt x="929114" y="197248"/>
                  </a:lnTo>
                  <a:lnTo>
                    <a:pt x="891709" y="236419"/>
                  </a:lnTo>
                  <a:lnTo>
                    <a:pt x="840941" y="255029"/>
                  </a:lnTo>
                  <a:lnTo>
                    <a:pt x="127541" y="332923"/>
                  </a:lnTo>
                  <a:close/>
                </a:path>
              </a:pathLst>
            </a:custGeom>
            <a:solidFill>
              <a:srgbClr val="FAC1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712129" y="3887035"/>
            <a:ext cx="6565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30" b="1">
                <a:latin typeface="Tahoma"/>
                <a:cs typeface="Tahoma"/>
              </a:rPr>
              <a:t>Сельское </a:t>
            </a:r>
            <a:r>
              <a:rPr dirty="0" sz="900" spc="-250" b="1">
                <a:latin typeface="Tahoma"/>
                <a:cs typeface="Tahoma"/>
              </a:rPr>
              <a:t> </a:t>
            </a:r>
            <a:r>
              <a:rPr dirty="0" sz="900" spc="-30" b="1">
                <a:latin typeface="Tahoma"/>
                <a:cs typeface="Tahoma"/>
              </a:rPr>
              <a:t>х</a:t>
            </a:r>
            <a:r>
              <a:rPr dirty="0" sz="900" spc="20" b="1">
                <a:latin typeface="Tahoma"/>
                <a:cs typeface="Tahoma"/>
              </a:rPr>
              <a:t>о</a:t>
            </a:r>
            <a:r>
              <a:rPr dirty="0" sz="900" spc="40" b="1">
                <a:latin typeface="Tahoma"/>
                <a:cs typeface="Tahoma"/>
              </a:rPr>
              <a:t>зяй</a:t>
            </a:r>
            <a:r>
              <a:rPr dirty="0" sz="900" spc="30" b="1">
                <a:latin typeface="Tahoma"/>
                <a:cs typeface="Tahoma"/>
              </a:rPr>
              <a:t>с</a:t>
            </a:r>
            <a:r>
              <a:rPr dirty="0" sz="900" spc="15" b="1">
                <a:latin typeface="Tahoma"/>
                <a:cs typeface="Tahoma"/>
              </a:rPr>
              <a:t>тво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7892" y="3917577"/>
            <a:ext cx="340243" cy="32642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148205" y="3963985"/>
            <a:ext cx="11410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0" b="1">
                <a:latin typeface="Tahoma"/>
                <a:cs typeface="Tahoma"/>
              </a:rPr>
              <a:t>Машино</a:t>
            </a:r>
            <a:r>
              <a:rPr dirty="0" sz="900" spc="25" b="1">
                <a:latin typeface="Tahoma"/>
                <a:cs typeface="Tahoma"/>
              </a:rPr>
              <a:t>с</a:t>
            </a:r>
            <a:r>
              <a:rPr dirty="0" sz="900" spc="40" b="1">
                <a:latin typeface="Tahoma"/>
                <a:cs typeface="Tahoma"/>
              </a:rPr>
              <a:t>троение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72238" y="3926788"/>
            <a:ext cx="321988" cy="3080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038656" y="3887035"/>
            <a:ext cx="12388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35" b="1">
                <a:latin typeface="Tahoma"/>
                <a:cs typeface="Tahoma"/>
              </a:rPr>
              <a:t>Фармацевтичес</a:t>
            </a:r>
            <a:r>
              <a:rPr dirty="0" sz="900" spc="20" b="1">
                <a:latin typeface="Tahoma"/>
                <a:cs typeface="Tahoma"/>
              </a:rPr>
              <a:t>к</a:t>
            </a:r>
            <a:r>
              <a:rPr dirty="0" sz="900" spc="5" b="1">
                <a:latin typeface="Tahoma"/>
                <a:cs typeface="Tahoma"/>
              </a:rPr>
              <a:t>ая  </a:t>
            </a:r>
            <a:r>
              <a:rPr dirty="0" sz="900" spc="20" b="1">
                <a:latin typeface="Tahoma"/>
                <a:cs typeface="Tahoma"/>
              </a:rPr>
              <a:t>отрасль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55425" y="3941700"/>
            <a:ext cx="388719" cy="27818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102351" y="3887035"/>
            <a:ext cx="5581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55" b="1">
                <a:latin typeface="Tahoma"/>
                <a:cs typeface="Tahoma"/>
              </a:rPr>
              <a:t>А</a:t>
            </a:r>
            <a:r>
              <a:rPr dirty="0" sz="900" spc="-10" b="1">
                <a:latin typeface="Tahoma"/>
                <a:cs typeface="Tahoma"/>
              </a:rPr>
              <a:t>т</a:t>
            </a:r>
            <a:r>
              <a:rPr dirty="0" sz="900" spc="20" b="1">
                <a:latin typeface="Tahoma"/>
                <a:cs typeface="Tahoma"/>
              </a:rPr>
              <a:t>омная  </a:t>
            </a:r>
            <a:r>
              <a:rPr dirty="0" sz="900" spc="20" b="1">
                <a:latin typeface="Tahoma"/>
                <a:cs typeface="Tahoma"/>
              </a:rPr>
              <a:t>отрасль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85545" y="3910449"/>
            <a:ext cx="340239" cy="34068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62649" y="4480511"/>
            <a:ext cx="11410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20" b="1">
                <a:latin typeface="Tahoma"/>
                <a:cs typeface="Tahoma"/>
              </a:rPr>
              <a:t>Легкая </a:t>
            </a:r>
            <a:r>
              <a:rPr dirty="0" sz="900" spc="25" b="1">
                <a:latin typeface="Tahoma"/>
                <a:cs typeface="Tahoma"/>
              </a:rPr>
              <a:t> </a:t>
            </a:r>
            <a:r>
              <a:rPr dirty="0" sz="900" spc="35" b="1">
                <a:latin typeface="Tahoma"/>
                <a:cs typeface="Tahoma"/>
              </a:rPr>
              <a:t>промышленно</a:t>
            </a:r>
            <a:r>
              <a:rPr dirty="0" sz="900" spc="20" b="1">
                <a:latin typeface="Tahoma"/>
                <a:cs typeface="Tahoma"/>
              </a:rPr>
              <a:t>с</a:t>
            </a:r>
            <a:r>
              <a:rPr dirty="0" sz="900" spc="20" b="1">
                <a:latin typeface="Tahoma"/>
                <a:cs typeface="Tahoma"/>
              </a:rPr>
              <a:t>ть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2711" y="4503911"/>
            <a:ext cx="263402" cy="34068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2483873" y="4480498"/>
            <a:ext cx="7893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20" b="1">
                <a:latin typeface="Tahoma"/>
                <a:cs typeface="Tahoma"/>
              </a:rPr>
              <a:t>Х</a:t>
            </a:r>
            <a:r>
              <a:rPr dirty="0" sz="900" spc="40" b="1">
                <a:latin typeface="Tahoma"/>
                <a:cs typeface="Tahoma"/>
              </a:rPr>
              <a:t>имичес</a:t>
            </a:r>
            <a:r>
              <a:rPr dirty="0" sz="900" spc="30" b="1">
                <a:latin typeface="Tahoma"/>
                <a:cs typeface="Tahoma"/>
              </a:rPr>
              <a:t>к</a:t>
            </a:r>
            <a:r>
              <a:rPr dirty="0" sz="900" spc="5" b="1">
                <a:latin typeface="Tahoma"/>
                <a:cs typeface="Tahoma"/>
              </a:rPr>
              <a:t>ая  </a:t>
            </a:r>
            <a:r>
              <a:rPr dirty="0" sz="900" spc="20" b="1">
                <a:latin typeface="Tahoma"/>
                <a:cs typeface="Tahoma"/>
              </a:rPr>
              <a:t>отрасль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93427" y="4503933"/>
            <a:ext cx="340242" cy="34064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103075" y="4557442"/>
            <a:ext cx="8509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0" b="1">
                <a:latin typeface="Tahoma"/>
                <a:cs typeface="Tahoma"/>
              </a:rPr>
              <a:t>М</a:t>
            </a:r>
            <a:r>
              <a:rPr dirty="0" sz="900" spc="20" b="1">
                <a:latin typeface="Tahoma"/>
                <a:cs typeface="Tahoma"/>
              </a:rPr>
              <a:t>е</a:t>
            </a:r>
            <a:r>
              <a:rPr dirty="0" sz="900" spc="20" b="1">
                <a:latin typeface="Tahoma"/>
                <a:cs typeface="Tahoma"/>
              </a:rPr>
              <a:t>таллургия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55434" y="4503908"/>
            <a:ext cx="388718" cy="34068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639523" y="4480517"/>
            <a:ext cx="1255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Tahoma"/>
                <a:cs typeface="Tahoma"/>
              </a:rPr>
              <a:t>Ж</a:t>
            </a:r>
            <a:r>
              <a:rPr dirty="0" sz="900" spc="35" b="1">
                <a:latin typeface="Tahoma"/>
                <a:cs typeface="Tahoma"/>
              </a:rPr>
              <a:t>е</a:t>
            </a:r>
            <a:r>
              <a:rPr dirty="0" sz="900" spc="25" b="1">
                <a:latin typeface="Tahoma"/>
                <a:cs typeface="Tahoma"/>
              </a:rPr>
              <a:t>л</a:t>
            </a:r>
            <a:r>
              <a:rPr dirty="0" sz="900" spc="15" b="1">
                <a:latin typeface="Tahoma"/>
                <a:cs typeface="Tahoma"/>
              </a:rPr>
              <a:t>е</a:t>
            </a:r>
            <a:r>
              <a:rPr dirty="0" sz="900" spc="35" b="1">
                <a:latin typeface="Tahoma"/>
                <a:cs typeface="Tahoma"/>
              </a:rPr>
              <a:t>зн</a:t>
            </a:r>
            <a:r>
              <a:rPr dirty="0" sz="900" spc="25" b="1">
                <a:latin typeface="Tahoma"/>
                <a:cs typeface="Tahoma"/>
              </a:rPr>
              <a:t>о</a:t>
            </a:r>
            <a:r>
              <a:rPr dirty="0" sz="900" spc="40" b="1">
                <a:latin typeface="Tahoma"/>
                <a:cs typeface="Tahoma"/>
              </a:rPr>
              <a:t>дор</a:t>
            </a:r>
            <a:r>
              <a:rPr dirty="0" sz="900" spc="25" b="1">
                <a:latin typeface="Tahoma"/>
                <a:cs typeface="Tahoma"/>
              </a:rPr>
              <a:t>о</a:t>
            </a:r>
            <a:r>
              <a:rPr dirty="0" sz="900" spc="25" b="1">
                <a:latin typeface="Tahoma"/>
                <a:cs typeface="Tahoma"/>
              </a:rPr>
              <a:t>жный  </a:t>
            </a:r>
            <a:r>
              <a:rPr dirty="0" sz="900" spc="30" b="1">
                <a:latin typeface="Tahoma"/>
                <a:cs typeface="Tahoma"/>
              </a:rPr>
              <a:t>транспорт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80743" y="4527655"/>
            <a:ext cx="356152" cy="29317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04039" y="3933941"/>
            <a:ext cx="388719" cy="293703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506413" y="3933959"/>
            <a:ext cx="12103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10" b="1">
                <a:latin typeface="Tahoma"/>
                <a:cs typeface="Tahoma"/>
              </a:rPr>
              <a:t>Г</a:t>
            </a:r>
            <a:r>
              <a:rPr dirty="0" sz="900" spc="40" b="1">
                <a:latin typeface="Tahoma"/>
                <a:cs typeface="Tahoma"/>
              </a:rPr>
              <a:t>орн</a:t>
            </a:r>
            <a:r>
              <a:rPr dirty="0" sz="900" spc="30" b="1">
                <a:latin typeface="Tahoma"/>
                <a:cs typeface="Tahoma"/>
              </a:rPr>
              <a:t>о</a:t>
            </a:r>
            <a:r>
              <a:rPr dirty="0" sz="900" spc="15" b="1">
                <a:latin typeface="Tahoma"/>
                <a:cs typeface="Tahoma"/>
              </a:rPr>
              <a:t>добывающая  </a:t>
            </a:r>
            <a:r>
              <a:rPr dirty="0" sz="900" spc="20" b="1">
                <a:latin typeface="Tahoma"/>
                <a:cs typeface="Tahoma"/>
              </a:rPr>
              <a:t>отрасль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 rot="21000000">
            <a:off x="761035" y="3410430"/>
            <a:ext cx="918497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500"/>
              </a:lnSpc>
            </a:pPr>
            <a:r>
              <a:rPr dirty="0" sz="1500" spc="55" b="1">
                <a:latin typeface="Tahoma"/>
                <a:cs typeface="Tahoma"/>
              </a:rPr>
              <a:t>Отр</a:t>
            </a:r>
            <a:r>
              <a:rPr dirty="0" baseline="1851" sz="2250" spc="82" b="1">
                <a:latin typeface="Tahoma"/>
                <a:cs typeface="Tahoma"/>
              </a:rPr>
              <a:t>ас</a:t>
            </a:r>
            <a:r>
              <a:rPr dirty="0" baseline="3703" sz="2250" spc="82" b="1">
                <a:latin typeface="Tahoma"/>
                <a:cs typeface="Tahoma"/>
              </a:rPr>
              <a:t>ли</a:t>
            </a:r>
            <a:endParaRPr baseline="3703" sz="2250">
              <a:latin typeface="Tahoma"/>
              <a:cs typeface="Tahom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93425" y="3506925"/>
            <a:ext cx="6731000" cy="0"/>
          </a:xfrm>
          <a:custGeom>
            <a:avLst/>
            <a:gdLst/>
            <a:ahLst/>
            <a:cxnLst/>
            <a:rect l="l" t="t" r="r" b="b"/>
            <a:pathLst>
              <a:path w="6731000" h="0">
                <a:moveTo>
                  <a:pt x="0" y="0"/>
                </a:moveTo>
                <a:lnTo>
                  <a:pt x="6730799" y="0"/>
                </a:lnTo>
              </a:path>
            </a:pathLst>
          </a:custGeom>
          <a:ln w="18999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1011836" y="422172"/>
            <a:ext cx="949325" cy="708660"/>
            <a:chOff x="1011836" y="422172"/>
            <a:chExt cx="949325" cy="708660"/>
          </a:xfrm>
        </p:grpSpPr>
        <p:sp>
          <p:nvSpPr>
            <p:cNvPr id="33" name="object 33"/>
            <p:cNvSpPr/>
            <p:nvPr/>
          </p:nvSpPr>
          <p:spPr>
            <a:xfrm>
              <a:off x="1204527" y="422172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4" h="424815">
                  <a:moveTo>
                    <a:pt x="212209" y="424419"/>
                  </a:moveTo>
                  <a:lnTo>
                    <a:pt x="145134" y="413600"/>
                  </a:lnTo>
                  <a:lnTo>
                    <a:pt x="86880" y="383474"/>
                  </a:lnTo>
                  <a:lnTo>
                    <a:pt x="40943" y="337537"/>
                  </a:lnTo>
                  <a:lnTo>
                    <a:pt x="10817" y="279284"/>
                  </a:lnTo>
                  <a:lnTo>
                    <a:pt x="0" y="212209"/>
                  </a:lnTo>
                  <a:lnTo>
                    <a:pt x="2776" y="177787"/>
                  </a:lnTo>
                  <a:lnTo>
                    <a:pt x="23685" y="114686"/>
                  </a:lnTo>
                  <a:lnTo>
                    <a:pt x="62153" y="62153"/>
                  </a:lnTo>
                  <a:lnTo>
                    <a:pt x="114686" y="23685"/>
                  </a:lnTo>
                  <a:lnTo>
                    <a:pt x="177788" y="2776"/>
                  </a:lnTo>
                  <a:lnTo>
                    <a:pt x="212209" y="0"/>
                  </a:lnTo>
                  <a:lnTo>
                    <a:pt x="245607" y="2642"/>
                  </a:lnTo>
                  <a:lnTo>
                    <a:pt x="308462" y="23082"/>
                  </a:lnTo>
                  <a:lnTo>
                    <a:pt x="362265" y="62153"/>
                  </a:lnTo>
                  <a:lnTo>
                    <a:pt x="401336" y="115956"/>
                  </a:lnTo>
                  <a:lnTo>
                    <a:pt x="421776" y="178811"/>
                  </a:lnTo>
                  <a:lnTo>
                    <a:pt x="424420" y="212209"/>
                  </a:lnTo>
                  <a:lnTo>
                    <a:pt x="421642" y="246630"/>
                  </a:lnTo>
                  <a:lnTo>
                    <a:pt x="400734" y="309731"/>
                  </a:lnTo>
                  <a:lnTo>
                    <a:pt x="362265" y="362264"/>
                  </a:lnTo>
                  <a:lnTo>
                    <a:pt x="309732" y="400732"/>
                  </a:lnTo>
                  <a:lnTo>
                    <a:pt x="246631" y="421641"/>
                  </a:lnTo>
                  <a:lnTo>
                    <a:pt x="212209" y="424419"/>
                  </a:lnTo>
                  <a:close/>
                </a:path>
              </a:pathLst>
            </a:custGeom>
            <a:solidFill>
              <a:srgbClr val="EE731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6078" y="494180"/>
              <a:ext cx="273130" cy="27313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011836" y="797831"/>
              <a:ext cx="949325" cy="333375"/>
            </a:xfrm>
            <a:custGeom>
              <a:avLst/>
              <a:gdLst/>
              <a:ahLst/>
              <a:cxnLst/>
              <a:rect l="l" t="t" r="r" b="b"/>
              <a:pathLst>
                <a:path w="949325" h="333375">
                  <a:moveTo>
                    <a:pt x="127541" y="332923"/>
                  </a:moveTo>
                  <a:lnTo>
                    <a:pt x="74775" y="325617"/>
                  </a:lnTo>
                  <a:lnTo>
                    <a:pt x="32006" y="295200"/>
                  </a:lnTo>
                  <a:lnTo>
                    <a:pt x="5362" y="247178"/>
                  </a:lnTo>
                  <a:lnTo>
                    <a:pt x="0" y="218285"/>
                  </a:lnTo>
                  <a:lnTo>
                    <a:pt x="856" y="188712"/>
                  </a:lnTo>
                  <a:lnTo>
                    <a:pt x="19713" y="135722"/>
                  </a:lnTo>
                  <a:lnTo>
                    <a:pt x="57118" y="96550"/>
                  </a:lnTo>
                  <a:lnTo>
                    <a:pt x="107887" y="77940"/>
                  </a:lnTo>
                  <a:lnTo>
                    <a:pt x="821286" y="45"/>
                  </a:lnTo>
                  <a:lnTo>
                    <a:pt x="844549" y="0"/>
                  </a:lnTo>
                  <a:lnTo>
                    <a:pt x="867082" y="4832"/>
                  </a:lnTo>
                  <a:lnTo>
                    <a:pt x="907402" y="28298"/>
                  </a:lnTo>
                  <a:lnTo>
                    <a:pt x="923599" y="46111"/>
                  </a:lnTo>
                  <a:lnTo>
                    <a:pt x="944619" y="89945"/>
                  </a:lnTo>
                  <a:lnTo>
                    <a:pt x="948828" y="114685"/>
                  </a:lnTo>
                  <a:lnTo>
                    <a:pt x="947973" y="144257"/>
                  </a:lnTo>
                  <a:lnTo>
                    <a:pt x="929114" y="197248"/>
                  </a:lnTo>
                  <a:lnTo>
                    <a:pt x="891710" y="236419"/>
                  </a:lnTo>
                  <a:lnTo>
                    <a:pt x="840940" y="255029"/>
                  </a:lnTo>
                  <a:lnTo>
                    <a:pt x="127541" y="332923"/>
                  </a:lnTo>
                  <a:close/>
                </a:path>
              </a:pathLst>
            </a:custGeom>
            <a:solidFill>
              <a:srgbClr val="FAC10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738892" y="2404436"/>
            <a:ext cx="7702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 b="1">
                <a:solidFill>
                  <a:srgbClr val="EE731B"/>
                </a:solidFill>
                <a:latin typeface="Tahoma"/>
                <a:cs typeface="Tahoma"/>
              </a:rPr>
              <a:t>43</a:t>
            </a:r>
            <a:r>
              <a:rPr dirty="0" sz="1100" spc="-65" b="1">
                <a:solidFill>
                  <a:srgbClr val="EE731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E731B"/>
                </a:solidFill>
                <a:latin typeface="Tahoma"/>
                <a:cs typeface="Tahoma"/>
              </a:rPr>
              <a:t>региона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8892" y="1315520"/>
            <a:ext cx="1536700" cy="4051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55"/>
              </a:spcBef>
            </a:pPr>
            <a:r>
              <a:rPr dirty="0" sz="1100" spc="-65" b="1">
                <a:solidFill>
                  <a:srgbClr val="EE731B"/>
                </a:solidFill>
                <a:latin typeface="Tahoma"/>
                <a:cs typeface="Tahoma"/>
              </a:rPr>
              <a:t>&gt;250</a:t>
            </a:r>
            <a:r>
              <a:rPr dirty="0" sz="1100" spc="-5" b="1">
                <a:solidFill>
                  <a:srgbClr val="EE731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EE731B"/>
                </a:solidFill>
                <a:latin typeface="Tahoma"/>
                <a:cs typeface="Tahoma"/>
              </a:rPr>
              <a:t>об</a:t>
            </a:r>
            <a:r>
              <a:rPr dirty="0" sz="900" spc="35" b="1">
                <a:solidFill>
                  <a:srgbClr val="EE731B"/>
                </a:solidFill>
                <a:latin typeface="Tahoma"/>
                <a:cs typeface="Tahoma"/>
              </a:rPr>
              <a:t>р</a:t>
            </a:r>
            <a:r>
              <a:rPr dirty="0" sz="900" spc="5" b="1">
                <a:solidFill>
                  <a:srgbClr val="EE731B"/>
                </a:solidFill>
                <a:latin typeface="Tahoma"/>
                <a:cs typeface="Tahoma"/>
              </a:rPr>
              <a:t>а</a:t>
            </a:r>
            <a:r>
              <a:rPr dirty="0" sz="900" spc="25" b="1">
                <a:solidFill>
                  <a:srgbClr val="EE731B"/>
                </a:solidFill>
                <a:latin typeface="Tahoma"/>
                <a:cs typeface="Tahoma"/>
              </a:rPr>
              <a:t>зова</a:t>
            </a:r>
            <a:r>
              <a:rPr dirty="0" sz="900" spc="5" b="1">
                <a:solidFill>
                  <a:srgbClr val="EE731B"/>
                </a:solidFill>
                <a:latin typeface="Tahoma"/>
                <a:cs typeface="Tahoma"/>
              </a:rPr>
              <a:t>т</a:t>
            </a:r>
            <a:r>
              <a:rPr dirty="0" sz="900" spc="40" b="1">
                <a:solidFill>
                  <a:srgbClr val="EE731B"/>
                </a:solidFill>
                <a:latin typeface="Tahoma"/>
                <a:cs typeface="Tahoma"/>
              </a:rPr>
              <a:t>е</a:t>
            </a:r>
            <a:r>
              <a:rPr dirty="0" sz="900" spc="25" b="1">
                <a:solidFill>
                  <a:srgbClr val="EE731B"/>
                </a:solidFill>
                <a:latin typeface="Tahoma"/>
                <a:cs typeface="Tahoma"/>
              </a:rPr>
              <a:t>льных  </a:t>
            </a:r>
            <a:r>
              <a:rPr dirty="0" sz="900" spc="40" b="1">
                <a:solidFill>
                  <a:srgbClr val="EE731B"/>
                </a:solidFill>
                <a:latin typeface="Tahoma"/>
                <a:cs typeface="Tahoma"/>
              </a:rPr>
              <a:t>организаций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38892" y="1825112"/>
            <a:ext cx="1198245" cy="475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0" b="1">
                <a:solidFill>
                  <a:srgbClr val="EE731B"/>
                </a:solidFill>
                <a:latin typeface="Tahoma"/>
                <a:cs typeface="Tahoma"/>
              </a:rPr>
              <a:t>200</a:t>
            </a:r>
            <a:r>
              <a:rPr dirty="0" sz="1100" spc="-75" b="1">
                <a:solidFill>
                  <a:srgbClr val="EE731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E731B"/>
                </a:solidFill>
                <a:latin typeface="Tahoma"/>
                <a:cs typeface="Tahoma"/>
              </a:rPr>
              <a:t>предприятий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dirty="0" sz="1000" b="1">
                <a:solidFill>
                  <a:srgbClr val="EE731B"/>
                </a:solidFill>
                <a:latin typeface="Tahoma"/>
                <a:cs typeface="Tahoma"/>
              </a:rPr>
              <a:t>7</a:t>
            </a:r>
            <a:r>
              <a:rPr dirty="0" sz="1000" spc="-235" b="1">
                <a:solidFill>
                  <a:srgbClr val="EE731B"/>
                </a:solidFill>
                <a:latin typeface="Tahoma"/>
                <a:cs typeface="Tahoma"/>
              </a:rPr>
              <a:t>1</a:t>
            </a:r>
            <a:r>
              <a:rPr dirty="0" sz="1000" spc="-5" b="1">
                <a:solidFill>
                  <a:srgbClr val="EE731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E731B"/>
                </a:solidFill>
                <a:latin typeface="Tahoma"/>
                <a:cs typeface="Tahoma"/>
              </a:rPr>
              <a:t>клас</a:t>
            </a:r>
            <a:r>
              <a:rPr dirty="0" sz="900" spc="10" b="1">
                <a:solidFill>
                  <a:srgbClr val="EE731B"/>
                </a:solidFill>
                <a:latin typeface="Tahoma"/>
                <a:cs typeface="Tahoma"/>
              </a:rPr>
              <a:t>т</a:t>
            </a:r>
            <a:r>
              <a:rPr dirty="0" sz="900" spc="55" b="1">
                <a:solidFill>
                  <a:srgbClr val="EE731B"/>
                </a:solidFill>
                <a:latin typeface="Tahoma"/>
                <a:cs typeface="Tahoma"/>
              </a:rPr>
              <a:t>ер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504584" y="1248732"/>
            <a:ext cx="1507490" cy="31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-50" b="1">
                <a:solidFill>
                  <a:srgbClr val="A83E91"/>
                </a:solidFill>
                <a:latin typeface="Tahoma"/>
                <a:cs typeface="Tahoma"/>
              </a:rPr>
              <a:t>&gt;360</a:t>
            </a:r>
            <a:r>
              <a:rPr dirty="0" sz="1000" spc="-5" b="1">
                <a:solidFill>
                  <a:srgbClr val="A83E91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A83E91"/>
                </a:solidFill>
                <a:latin typeface="Tahoma"/>
                <a:cs typeface="Tahoma"/>
              </a:rPr>
              <a:t>об</a:t>
            </a:r>
            <a:r>
              <a:rPr dirty="0" sz="900" spc="35" b="1">
                <a:solidFill>
                  <a:srgbClr val="A83E91"/>
                </a:solidFill>
                <a:latin typeface="Tahoma"/>
                <a:cs typeface="Tahoma"/>
              </a:rPr>
              <a:t>р</a:t>
            </a:r>
            <a:r>
              <a:rPr dirty="0" sz="900" spc="5" b="1">
                <a:solidFill>
                  <a:srgbClr val="A83E91"/>
                </a:solidFill>
                <a:latin typeface="Tahoma"/>
                <a:cs typeface="Tahoma"/>
              </a:rPr>
              <a:t>а</a:t>
            </a:r>
            <a:r>
              <a:rPr dirty="0" sz="900" spc="25" b="1">
                <a:solidFill>
                  <a:srgbClr val="A83E91"/>
                </a:solidFill>
                <a:latin typeface="Tahoma"/>
                <a:cs typeface="Tahoma"/>
              </a:rPr>
              <a:t>зова</a:t>
            </a:r>
            <a:r>
              <a:rPr dirty="0" sz="900" spc="5" b="1">
                <a:solidFill>
                  <a:srgbClr val="A83E91"/>
                </a:solidFill>
                <a:latin typeface="Tahoma"/>
                <a:cs typeface="Tahoma"/>
              </a:rPr>
              <a:t>т</a:t>
            </a:r>
            <a:r>
              <a:rPr dirty="0" sz="900" spc="40" b="1">
                <a:solidFill>
                  <a:srgbClr val="A83E91"/>
                </a:solidFill>
                <a:latin typeface="Tahoma"/>
                <a:cs typeface="Tahoma"/>
              </a:rPr>
              <a:t>е</a:t>
            </a:r>
            <a:r>
              <a:rPr dirty="0" sz="900" spc="25" b="1">
                <a:solidFill>
                  <a:srgbClr val="A83E91"/>
                </a:solidFill>
                <a:latin typeface="Tahoma"/>
                <a:cs typeface="Tahoma"/>
              </a:rPr>
              <a:t>льных  </a:t>
            </a:r>
            <a:r>
              <a:rPr dirty="0" sz="900" spc="40" b="1">
                <a:solidFill>
                  <a:srgbClr val="A83E91"/>
                </a:solidFill>
                <a:latin typeface="Tahoma"/>
                <a:cs typeface="Tahoma"/>
              </a:rPr>
              <a:t>организаций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504584" y="1680032"/>
            <a:ext cx="11804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" b="1">
                <a:solidFill>
                  <a:srgbClr val="A83E91"/>
                </a:solidFill>
                <a:latin typeface="Tahoma"/>
                <a:cs typeface="Tahoma"/>
              </a:rPr>
              <a:t>378</a:t>
            </a:r>
            <a:r>
              <a:rPr dirty="0" sz="1000" spc="100" b="1">
                <a:solidFill>
                  <a:srgbClr val="A83E91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A83E91"/>
                </a:solidFill>
                <a:latin typeface="Tahoma"/>
                <a:cs typeface="Tahoma"/>
              </a:rPr>
              <a:t>предприятий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30684" y="1997832"/>
            <a:ext cx="87566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25" b="1">
                <a:solidFill>
                  <a:srgbClr val="A83E91"/>
                </a:solidFill>
                <a:latin typeface="Tahoma"/>
                <a:cs typeface="Tahoma"/>
              </a:rPr>
              <a:t>7</a:t>
            </a:r>
            <a:r>
              <a:rPr dirty="0" sz="1000" spc="45" b="1">
                <a:solidFill>
                  <a:srgbClr val="A83E91"/>
                </a:solidFill>
                <a:latin typeface="Tahoma"/>
                <a:cs typeface="Tahoma"/>
              </a:rPr>
              <a:t>0</a:t>
            </a:r>
            <a:r>
              <a:rPr dirty="0" sz="1000" spc="-65" b="1">
                <a:solidFill>
                  <a:srgbClr val="A83E91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A83E91"/>
                </a:solidFill>
                <a:latin typeface="Tahoma"/>
                <a:cs typeface="Tahoma"/>
              </a:rPr>
              <a:t>клас</a:t>
            </a:r>
            <a:r>
              <a:rPr dirty="0" sz="900" spc="10" b="1">
                <a:solidFill>
                  <a:srgbClr val="A83E91"/>
                </a:solidFill>
                <a:latin typeface="Tahoma"/>
                <a:cs typeface="Tahoma"/>
              </a:rPr>
              <a:t>т</a:t>
            </a:r>
            <a:r>
              <a:rPr dirty="0" sz="900" spc="40" b="1">
                <a:solidFill>
                  <a:srgbClr val="A83E91"/>
                </a:solidFill>
                <a:latin typeface="Tahoma"/>
                <a:cs typeface="Tahoma"/>
              </a:rPr>
              <a:t>еров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530684" y="2291420"/>
            <a:ext cx="8083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5" b="1">
                <a:solidFill>
                  <a:srgbClr val="A83E91"/>
                </a:solidFill>
                <a:latin typeface="Tahoma"/>
                <a:cs typeface="Tahoma"/>
              </a:rPr>
              <a:t>5</a:t>
            </a:r>
            <a:r>
              <a:rPr dirty="0" sz="1000" spc="-30" b="1">
                <a:solidFill>
                  <a:srgbClr val="A83E91"/>
                </a:solidFill>
                <a:latin typeface="Tahoma"/>
                <a:cs typeface="Tahoma"/>
              </a:rPr>
              <a:t>5</a:t>
            </a:r>
            <a:r>
              <a:rPr dirty="0" sz="1000" spc="-65" b="1">
                <a:solidFill>
                  <a:srgbClr val="A83E91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A83E91"/>
                </a:solidFill>
                <a:latin typeface="Tahoma"/>
                <a:cs typeface="Tahoma"/>
              </a:rPr>
              <a:t>регионов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235965" y="4453502"/>
            <a:ext cx="1357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56285" algn="l"/>
              </a:tabLst>
            </a:pPr>
            <a:r>
              <a:rPr dirty="0" sz="900" spc="-190" b="1">
                <a:latin typeface="Tahoma"/>
                <a:cs typeface="Tahoma"/>
              </a:rPr>
              <a:t>+</a:t>
            </a:r>
            <a:r>
              <a:rPr dirty="0" sz="900" spc="-5" b="1">
                <a:latin typeface="Tahoma"/>
                <a:cs typeface="Tahoma"/>
              </a:rPr>
              <a:t> </a:t>
            </a:r>
            <a:r>
              <a:rPr dirty="0" sz="900" spc="10" b="1">
                <a:latin typeface="Tahoma"/>
                <a:cs typeface="Tahoma"/>
              </a:rPr>
              <a:t>6</a:t>
            </a:r>
            <a:r>
              <a:rPr dirty="0" sz="900" spc="-5" b="1">
                <a:latin typeface="Tahoma"/>
                <a:cs typeface="Tahoma"/>
              </a:rPr>
              <a:t> </a:t>
            </a:r>
            <a:r>
              <a:rPr dirty="0" sz="900" spc="30" b="1">
                <a:latin typeface="Tahoma"/>
                <a:cs typeface="Tahoma"/>
              </a:rPr>
              <a:t>новых</a:t>
            </a:r>
            <a:r>
              <a:rPr dirty="0" sz="900" b="1">
                <a:latin typeface="Tahoma"/>
                <a:cs typeface="Tahoma"/>
              </a:rPr>
              <a:t>	</a:t>
            </a:r>
            <a:r>
              <a:rPr dirty="0" sz="900" spc="20" b="1">
                <a:latin typeface="Tahoma"/>
                <a:cs typeface="Tahoma"/>
              </a:rPr>
              <a:t>о</a:t>
            </a:r>
            <a:r>
              <a:rPr dirty="0" sz="900" spc="40" b="1">
                <a:latin typeface="Tahoma"/>
                <a:cs typeface="Tahoma"/>
              </a:rPr>
              <a:t>т</a:t>
            </a:r>
            <a:r>
              <a:rPr dirty="0" sz="900" spc="40" b="1">
                <a:latin typeface="Tahoma"/>
                <a:cs typeface="Tahoma"/>
              </a:rPr>
              <a:t>р</a:t>
            </a:r>
            <a:r>
              <a:rPr dirty="0" sz="900" spc="40" b="1">
                <a:latin typeface="Tahoma"/>
                <a:cs typeface="Tahoma"/>
              </a:rPr>
              <a:t>а</a:t>
            </a:r>
            <a:r>
              <a:rPr dirty="0" sz="900" spc="30" b="1">
                <a:latin typeface="Tahoma"/>
                <a:cs typeface="Tahoma"/>
              </a:rPr>
              <a:t>с</a:t>
            </a:r>
            <a:r>
              <a:rPr dirty="0" sz="900" spc="35" b="1">
                <a:latin typeface="Tahoma"/>
                <a:cs typeface="Tahoma"/>
              </a:rPr>
              <a:t>лей  </a:t>
            </a:r>
            <a:r>
              <a:rPr dirty="0" sz="900" spc="15" b="1">
                <a:latin typeface="Tahoma"/>
                <a:cs typeface="Tahoma"/>
              </a:rPr>
              <a:t>в</a:t>
            </a:r>
            <a:r>
              <a:rPr dirty="0" sz="900" spc="250" b="1">
                <a:latin typeface="Tahoma"/>
                <a:cs typeface="Tahoma"/>
              </a:rPr>
              <a:t> </a:t>
            </a:r>
            <a:r>
              <a:rPr dirty="0" sz="900" spc="-20" b="1">
                <a:latin typeface="Tahoma"/>
                <a:cs typeface="Tahoma"/>
              </a:rPr>
              <a:t>2023</a:t>
            </a:r>
            <a:r>
              <a:rPr dirty="0" sz="900" spc="-10" b="1">
                <a:latin typeface="Tahoma"/>
                <a:cs typeface="Tahoma"/>
              </a:rPr>
              <a:t> </a:t>
            </a:r>
            <a:r>
              <a:rPr dirty="0" sz="900" spc="40" b="1">
                <a:latin typeface="Tahoma"/>
                <a:cs typeface="Tahoma"/>
              </a:rPr>
              <a:t>году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92625" y="872832"/>
            <a:ext cx="3397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>
                <a:latin typeface="Tahoma"/>
                <a:cs typeface="Tahoma"/>
              </a:rPr>
              <a:t>2</a:t>
            </a:r>
            <a:r>
              <a:rPr dirty="0" sz="1000" spc="-5" b="1">
                <a:latin typeface="Tahoma"/>
                <a:cs typeface="Tahoma"/>
              </a:rPr>
              <a:t>0</a:t>
            </a:r>
            <a:r>
              <a:rPr dirty="0" sz="1000" spc="-40" b="1">
                <a:latin typeface="Tahoma"/>
                <a:cs typeface="Tahoma"/>
              </a:rPr>
              <a:t>22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00625" y="883232"/>
            <a:ext cx="3403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>
                <a:latin typeface="Tahoma"/>
                <a:cs typeface="Tahoma"/>
              </a:rPr>
              <a:t>2</a:t>
            </a:r>
            <a:r>
              <a:rPr dirty="0" sz="1000" spc="-5" b="1">
                <a:latin typeface="Tahoma"/>
                <a:cs typeface="Tahoma"/>
              </a:rPr>
              <a:t>0</a:t>
            </a:r>
            <a:r>
              <a:rPr dirty="0" sz="1000" spc="-40" b="1">
                <a:latin typeface="Tahoma"/>
                <a:cs typeface="Tahoma"/>
              </a:rPr>
              <a:t>23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33513" y="499387"/>
            <a:ext cx="2038198" cy="1804738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8"/>
                </a:moveTo>
                <a:lnTo>
                  <a:pt x="0" y="5143498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8"/>
                </a:lnTo>
                <a:close/>
              </a:path>
            </a:pathLst>
          </a:custGeom>
          <a:solidFill>
            <a:srgbClr val="EE731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70649"/>
            <a:ext cx="6957181" cy="167285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14238" y="2069361"/>
            <a:ext cx="774065" cy="742315"/>
            <a:chOff x="7814238" y="2069361"/>
            <a:chExt cx="774065" cy="742315"/>
          </a:xfrm>
        </p:grpSpPr>
        <p:sp>
          <p:nvSpPr>
            <p:cNvPr id="5" name="object 5"/>
            <p:cNvSpPr/>
            <p:nvPr/>
          </p:nvSpPr>
          <p:spPr>
            <a:xfrm>
              <a:off x="7850736" y="2074123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299" y="732599"/>
                  </a:moveTo>
                  <a:lnTo>
                    <a:pt x="320352" y="729745"/>
                  </a:lnTo>
                  <a:lnTo>
                    <a:pt x="276106" y="721412"/>
                  </a:lnTo>
                  <a:lnTo>
                    <a:pt x="233909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5"/>
                  </a:lnTo>
                  <a:lnTo>
                    <a:pt x="123024" y="92445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6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1"/>
                  </a:lnTo>
                  <a:lnTo>
                    <a:pt x="549219" y="48939"/>
                  </a:lnTo>
                  <a:lnTo>
                    <a:pt x="589020" y="75487"/>
                  </a:lnTo>
                  <a:lnTo>
                    <a:pt x="625313" y="107286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6" y="226123"/>
                  </a:lnTo>
                  <a:lnTo>
                    <a:pt x="720049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5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4" y="640154"/>
                  </a:lnTo>
                  <a:lnTo>
                    <a:pt x="575574" y="666971"/>
                  </a:lnTo>
                  <a:lnTo>
                    <a:pt x="538499" y="689682"/>
                  </a:lnTo>
                  <a:lnTo>
                    <a:pt x="498690" y="707943"/>
                  </a:lnTo>
                  <a:lnTo>
                    <a:pt x="456492" y="721412"/>
                  </a:lnTo>
                  <a:lnTo>
                    <a:pt x="412247" y="729745"/>
                  </a:lnTo>
                  <a:lnTo>
                    <a:pt x="366299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850736" y="2074123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0" y="366299"/>
                  </a:move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5"/>
                  </a:lnTo>
                  <a:lnTo>
                    <a:pt x="123024" y="92445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6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1"/>
                  </a:lnTo>
                  <a:lnTo>
                    <a:pt x="549219" y="48939"/>
                  </a:lnTo>
                  <a:lnTo>
                    <a:pt x="589020" y="75487"/>
                  </a:lnTo>
                  <a:lnTo>
                    <a:pt x="625313" y="107286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6" y="226123"/>
                  </a:lnTo>
                  <a:lnTo>
                    <a:pt x="720049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5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4" y="640154"/>
                  </a:lnTo>
                  <a:lnTo>
                    <a:pt x="575574" y="666971"/>
                  </a:lnTo>
                  <a:lnTo>
                    <a:pt x="538499" y="689682"/>
                  </a:lnTo>
                  <a:lnTo>
                    <a:pt x="498690" y="707943"/>
                  </a:lnTo>
                  <a:lnTo>
                    <a:pt x="456492" y="721412"/>
                  </a:lnTo>
                  <a:lnTo>
                    <a:pt x="412247" y="729746"/>
                  </a:lnTo>
                  <a:lnTo>
                    <a:pt x="366299" y="732599"/>
                  </a:lnTo>
                  <a:lnTo>
                    <a:pt x="320352" y="729746"/>
                  </a:lnTo>
                  <a:lnTo>
                    <a:pt x="276106" y="721412"/>
                  </a:lnTo>
                  <a:lnTo>
                    <a:pt x="233909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4238" y="2248811"/>
              <a:ext cx="732548" cy="38323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044436" y="3342612"/>
            <a:ext cx="742315" cy="742315"/>
            <a:chOff x="5044436" y="3342612"/>
            <a:chExt cx="742315" cy="742315"/>
          </a:xfrm>
        </p:grpSpPr>
        <p:sp>
          <p:nvSpPr>
            <p:cNvPr id="9" name="object 9"/>
            <p:cNvSpPr/>
            <p:nvPr/>
          </p:nvSpPr>
          <p:spPr>
            <a:xfrm>
              <a:off x="5049198" y="3347375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89" h="732789">
                  <a:moveTo>
                    <a:pt x="366299" y="732599"/>
                  </a:moveTo>
                  <a:lnTo>
                    <a:pt x="320352" y="729745"/>
                  </a:lnTo>
                  <a:lnTo>
                    <a:pt x="276107" y="721412"/>
                  </a:lnTo>
                  <a:lnTo>
                    <a:pt x="233909" y="707944"/>
                  </a:lnTo>
                  <a:lnTo>
                    <a:pt x="194100" y="689682"/>
                  </a:lnTo>
                  <a:lnTo>
                    <a:pt x="157024" y="666971"/>
                  </a:lnTo>
                  <a:lnTo>
                    <a:pt x="123025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4"/>
                  </a:lnTo>
                  <a:lnTo>
                    <a:pt x="123025" y="92445"/>
                  </a:lnTo>
                  <a:lnTo>
                    <a:pt x="157024" y="65627"/>
                  </a:lnTo>
                  <a:lnTo>
                    <a:pt x="194100" y="42917"/>
                  </a:lnTo>
                  <a:lnTo>
                    <a:pt x="233909" y="24655"/>
                  </a:lnTo>
                  <a:lnTo>
                    <a:pt x="276107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6"/>
                  </a:lnTo>
                  <a:lnTo>
                    <a:pt x="461363" y="12548"/>
                  </a:lnTo>
                  <a:lnTo>
                    <a:pt x="506476" y="27881"/>
                  </a:lnTo>
                  <a:lnTo>
                    <a:pt x="549219" y="48940"/>
                  </a:lnTo>
                  <a:lnTo>
                    <a:pt x="589021" y="75486"/>
                  </a:lnTo>
                  <a:lnTo>
                    <a:pt x="625314" y="107286"/>
                  </a:lnTo>
                  <a:lnTo>
                    <a:pt x="657112" y="143577"/>
                  </a:lnTo>
                  <a:lnTo>
                    <a:pt x="683660" y="183379"/>
                  </a:lnTo>
                  <a:lnTo>
                    <a:pt x="704717" y="226123"/>
                  </a:lnTo>
                  <a:lnTo>
                    <a:pt x="720051" y="271236"/>
                  </a:lnTo>
                  <a:lnTo>
                    <a:pt x="729424" y="318152"/>
                  </a:lnTo>
                  <a:lnTo>
                    <a:pt x="732599" y="366299"/>
                  </a:lnTo>
                  <a:lnTo>
                    <a:pt x="729746" y="412247"/>
                  </a:lnTo>
                  <a:lnTo>
                    <a:pt x="721413" y="456492"/>
                  </a:lnTo>
                  <a:lnTo>
                    <a:pt x="707944" y="498690"/>
                  </a:lnTo>
                  <a:lnTo>
                    <a:pt x="689683" y="538499"/>
                  </a:lnTo>
                  <a:lnTo>
                    <a:pt x="666972" y="575575"/>
                  </a:lnTo>
                  <a:lnTo>
                    <a:pt x="640155" y="609574"/>
                  </a:lnTo>
                  <a:lnTo>
                    <a:pt x="609574" y="640154"/>
                  </a:lnTo>
                  <a:lnTo>
                    <a:pt x="575575" y="666971"/>
                  </a:lnTo>
                  <a:lnTo>
                    <a:pt x="538499" y="689682"/>
                  </a:lnTo>
                  <a:lnTo>
                    <a:pt x="498691" y="707944"/>
                  </a:lnTo>
                  <a:lnTo>
                    <a:pt x="456492" y="721412"/>
                  </a:lnTo>
                  <a:lnTo>
                    <a:pt x="412247" y="729745"/>
                  </a:lnTo>
                  <a:lnTo>
                    <a:pt x="366299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049198" y="3347375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89" h="732789">
                  <a:moveTo>
                    <a:pt x="0" y="366299"/>
                  </a:move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4"/>
                  </a:lnTo>
                  <a:lnTo>
                    <a:pt x="123025" y="92445"/>
                  </a:lnTo>
                  <a:lnTo>
                    <a:pt x="157024" y="65627"/>
                  </a:lnTo>
                  <a:lnTo>
                    <a:pt x="194100" y="42917"/>
                  </a:lnTo>
                  <a:lnTo>
                    <a:pt x="233909" y="24655"/>
                  </a:lnTo>
                  <a:lnTo>
                    <a:pt x="276107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6"/>
                  </a:lnTo>
                  <a:lnTo>
                    <a:pt x="461363" y="12548"/>
                  </a:lnTo>
                  <a:lnTo>
                    <a:pt x="506476" y="27881"/>
                  </a:lnTo>
                  <a:lnTo>
                    <a:pt x="549219" y="48940"/>
                  </a:lnTo>
                  <a:lnTo>
                    <a:pt x="589021" y="75486"/>
                  </a:lnTo>
                  <a:lnTo>
                    <a:pt x="625314" y="107286"/>
                  </a:lnTo>
                  <a:lnTo>
                    <a:pt x="657112" y="143577"/>
                  </a:lnTo>
                  <a:lnTo>
                    <a:pt x="683660" y="183379"/>
                  </a:lnTo>
                  <a:lnTo>
                    <a:pt x="704717" y="226123"/>
                  </a:lnTo>
                  <a:lnTo>
                    <a:pt x="720051" y="271236"/>
                  </a:lnTo>
                  <a:lnTo>
                    <a:pt x="729424" y="318152"/>
                  </a:lnTo>
                  <a:lnTo>
                    <a:pt x="732599" y="366299"/>
                  </a:lnTo>
                  <a:lnTo>
                    <a:pt x="729747" y="412247"/>
                  </a:lnTo>
                  <a:lnTo>
                    <a:pt x="721413" y="456492"/>
                  </a:lnTo>
                  <a:lnTo>
                    <a:pt x="707944" y="498690"/>
                  </a:lnTo>
                  <a:lnTo>
                    <a:pt x="689683" y="538499"/>
                  </a:lnTo>
                  <a:lnTo>
                    <a:pt x="666972" y="575575"/>
                  </a:lnTo>
                  <a:lnTo>
                    <a:pt x="640155" y="609574"/>
                  </a:lnTo>
                  <a:lnTo>
                    <a:pt x="609574" y="640154"/>
                  </a:lnTo>
                  <a:lnTo>
                    <a:pt x="575575" y="666971"/>
                  </a:lnTo>
                  <a:lnTo>
                    <a:pt x="538499" y="689682"/>
                  </a:lnTo>
                  <a:lnTo>
                    <a:pt x="498691" y="707944"/>
                  </a:lnTo>
                  <a:lnTo>
                    <a:pt x="456492" y="721412"/>
                  </a:lnTo>
                  <a:lnTo>
                    <a:pt x="412247" y="729746"/>
                  </a:lnTo>
                  <a:lnTo>
                    <a:pt x="366299" y="732599"/>
                  </a:lnTo>
                  <a:lnTo>
                    <a:pt x="320352" y="729746"/>
                  </a:lnTo>
                  <a:lnTo>
                    <a:pt x="276107" y="721412"/>
                  </a:lnTo>
                  <a:lnTo>
                    <a:pt x="233909" y="707944"/>
                  </a:lnTo>
                  <a:lnTo>
                    <a:pt x="194100" y="689682"/>
                  </a:lnTo>
                  <a:lnTo>
                    <a:pt x="157024" y="666971"/>
                  </a:lnTo>
                  <a:lnTo>
                    <a:pt x="123025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3475" y="3595740"/>
              <a:ext cx="664065" cy="23586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090698" y="2899737"/>
            <a:ext cx="742315" cy="742315"/>
            <a:chOff x="7090698" y="2899737"/>
            <a:chExt cx="742315" cy="742315"/>
          </a:xfrm>
        </p:grpSpPr>
        <p:sp>
          <p:nvSpPr>
            <p:cNvPr id="13" name="object 13"/>
            <p:cNvSpPr/>
            <p:nvPr/>
          </p:nvSpPr>
          <p:spPr>
            <a:xfrm>
              <a:off x="7095461" y="2904500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299" y="732599"/>
                  </a:moveTo>
                  <a:lnTo>
                    <a:pt x="320352" y="729745"/>
                  </a:lnTo>
                  <a:lnTo>
                    <a:pt x="276106" y="721412"/>
                  </a:lnTo>
                  <a:lnTo>
                    <a:pt x="233909" y="707944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5"/>
                  </a:lnTo>
                  <a:lnTo>
                    <a:pt x="123024" y="92445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6" y="11187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1"/>
                  </a:lnTo>
                  <a:lnTo>
                    <a:pt x="549219" y="48939"/>
                  </a:lnTo>
                  <a:lnTo>
                    <a:pt x="589020" y="75487"/>
                  </a:lnTo>
                  <a:lnTo>
                    <a:pt x="625313" y="107286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6" y="226123"/>
                  </a:lnTo>
                  <a:lnTo>
                    <a:pt x="720049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5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4" y="640154"/>
                  </a:lnTo>
                  <a:lnTo>
                    <a:pt x="575574" y="666971"/>
                  </a:lnTo>
                  <a:lnTo>
                    <a:pt x="538499" y="689682"/>
                  </a:lnTo>
                  <a:lnTo>
                    <a:pt x="498690" y="707944"/>
                  </a:lnTo>
                  <a:lnTo>
                    <a:pt x="456492" y="721412"/>
                  </a:lnTo>
                  <a:lnTo>
                    <a:pt x="412247" y="729745"/>
                  </a:lnTo>
                  <a:lnTo>
                    <a:pt x="366299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095461" y="2904500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0" y="366299"/>
                  </a:move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5"/>
                  </a:lnTo>
                  <a:lnTo>
                    <a:pt x="123024" y="92445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6" y="11187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1"/>
                  </a:lnTo>
                  <a:lnTo>
                    <a:pt x="549219" y="48939"/>
                  </a:lnTo>
                  <a:lnTo>
                    <a:pt x="589020" y="75487"/>
                  </a:lnTo>
                  <a:lnTo>
                    <a:pt x="625313" y="107286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6" y="226123"/>
                  </a:lnTo>
                  <a:lnTo>
                    <a:pt x="720049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5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4" y="640154"/>
                  </a:lnTo>
                  <a:lnTo>
                    <a:pt x="575574" y="666971"/>
                  </a:lnTo>
                  <a:lnTo>
                    <a:pt x="538499" y="689682"/>
                  </a:lnTo>
                  <a:lnTo>
                    <a:pt x="498690" y="707944"/>
                  </a:lnTo>
                  <a:lnTo>
                    <a:pt x="456492" y="721412"/>
                  </a:lnTo>
                  <a:lnTo>
                    <a:pt x="412247" y="729746"/>
                  </a:lnTo>
                  <a:lnTo>
                    <a:pt x="366299" y="732599"/>
                  </a:lnTo>
                  <a:lnTo>
                    <a:pt x="320352" y="729746"/>
                  </a:lnTo>
                  <a:lnTo>
                    <a:pt x="276106" y="721412"/>
                  </a:lnTo>
                  <a:lnTo>
                    <a:pt x="233909" y="707944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6285" y="3095645"/>
              <a:ext cx="510975" cy="40573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8274361" y="3024411"/>
            <a:ext cx="742315" cy="742315"/>
            <a:chOff x="8274361" y="3024411"/>
            <a:chExt cx="742315" cy="742315"/>
          </a:xfrm>
        </p:grpSpPr>
        <p:sp>
          <p:nvSpPr>
            <p:cNvPr id="17" name="object 17"/>
            <p:cNvSpPr/>
            <p:nvPr/>
          </p:nvSpPr>
          <p:spPr>
            <a:xfrm>
              <a:off x="8279124" y="3029174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298" y="732599"/>
                  </a:moveTo>
                  <a:lnTo>
                    <a:pt x="320351" y="729745"/>
                  </a:lnTo>
                  <a:lnTo>
                    <a:pt x="276106" y="721412"/>
                  </a:lnTo>
                  <a:lnTo>
                    <a:pt x="233908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3" y="412247"/>
                  </a:lnTo>
                  <a:lnTo>
                    <a:pt x="0" y="366299"/>
                  </a:lnTo>
                  <a:lnTo>
                    <a:pt x="2853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100"/>
                  </a:lnTo>
                  <a:lnTo>
                    <a:pt x="65628" y="157024"/>
                  </a:lnTo>
                  <a:lnTo>
                    <a:pt x="92444" y="123025"/>
                  </a:lnTo>
                  <a:lnTo>
                    <a:pt x="123024" y="92445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8" y="24655"/>
                  </a:lnTo>
                  <a:lnTo>
                    <a:pt x="276106" y="11186"/>
                  </a:lnTo>
                  <a:lnTo>
                    <a:pt x="320351" y="2852"/>
                  </a:lnTo>
                  <a:lnTo>
                    <a:pt x="366298" y="0"/>
                  </a:lnTo>
                  <a:lnTo>
                    <a:pt x="414446" y="3175"/>
                  </a:lnTo>
                  <a:lnTo>
                    <a:pt x="461362" y="12548"/>
                  </a:lnTo>
                  <a:lnTo>
                    <a:pt x="506475" y="27881"/>
                  </a:lnTo>
                  <a:lnTo>
                    <a:pt x="549218" y="48939"/>
                  </a:lnTo>
                  <a:lnTo>
                    <a:pt x="589020" y="75487"/>
                  </a:lnTo>
                  <a:lnTo>
                    <a:pt x="625312" y="107286"/>
                  </a:lnTo>
                  <a:lnTo>
                    <a:pt x="657111" y="143578"/>
                  </a:lnTo>
                  <a:lnTo>
                    <a:pt x="683658" y="183380"/>
                  </a:lnTo>
                  <a:lnTo>
                    <a:pt x="704715" y="226123"/>
                  </a:lnTo>
                  <a:lnTo>
                    <a:pt x="720049" y="271236"/>
                  </a:lnTo>
                  <a:lnTo>
                    <a:pt x="729422" y="318152"/>
                  </a:lnTo>
                  <a:lnTo>
                    <a:pt x="732598" y="366299"/>
                  </a:lnTo>
                  <a:lnTo>
                    <a:pt x="729744" y="412247"/>
                  </a:lnTo>
                  <a:lnTo>
                    <a:pt x="721411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3" y="640154"/>
                  </a:lnTo>
                  <a:lnTo>
                    <a:pt x="575573" y="666971"/>
                  </a:lnTo>
                  <a:lnTo>
                    <a:pt x="538498" y="689682"/>
                  </a:lnTo>
                  <a:lnTo>
                    <a:pt x="498689" y="707943"/>
                  </a:lnTo>
                  <a:lnTo>
                    <a:pt x="456491" y="721412"/>
                  </a:lnTo>
                  <a:lnTo>
                    <a:pt x="412246" y="729745"/>
                  </a:lnTo>
                  <a:lnTo>
                    <a:pt x="366298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279124" y="3029174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0" y="366299"/>
                  </a:moveTo>
                  <a:lnTo>
                    <a:pt x="2853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100"/>
                  </a:lnTo>
                  <a:lnTo>
                    <a:pt x="65628" y="157024"/>
                  </a:lnTo>
                  <a:lnTo>
                    <a:pt x="92444" y="123025"/>
                  </a:lnTo>
                  <a:lnTo>
                    <a:pt x="123024" y="92445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8" y="24655"/>
                  </a:lnTo>
                  <a:lnTo>
                    <a:pt x="276106" y="11186"/>
                  </a:lnTo>
                  <a:lnTo>
                    <a:pt x="320351" y="2852"/>
                  </a:lnTo>
                  <a:lnTo>
                    <a:pt x="366298" y="0"/>
                  </a:lnTo>
                  <a:lnTo>
                    <a:pt x="414446" y="3175"/>
                  </a:lnTo>
                  <a:lnTo>
                    <a:pt x="461362" y="12548"/>
                  </a:lnTo>
                  <a:lnTo>
                    <a:pt x="506475" y="27881"/>
                  </a:lnTo>
                  <a:lnTo>
                    <a:pt x="549218" y="48939"/>
                  </a:lnTo>
                  <a:lnTo>
                    <a:pt x="589020" y="75487"/>
                  </a:lnTo>
                  <a:lnTo>
                    <a:pt x="625312" y="107286"/>
                  </a:lnTo>
                  <a:lnTo>
                    <a:pt x="657111" y="143578"/>
                  </a:lnTo>
                  <a:lnTo>
                    <a:pt x="683658" y="183380"/>
                  </a:lnTo>
                  <a:lnTo>
                    <a:pt x="704715" y="226123"/>
                  </a:lnTo>
                  <a:lnTo>
                    <a:pt x="720049" y="271236"/>
                  </a:lnTo>
                  <a:lnTo>
                    <a:pt x="729422" y="318152"/>
                  </a:lnTo>
                  <a:lnTo>
                    <a:pt x="732598" y="366299"/>
                  </a:lnTo>
                  <a:lnTo>
                    <a:pt x="729744" y="412247"/>
                  </a:lnTo>
                  <a:lnTo>
                    <a:pt x="721411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3" y="640154"/>
                  </a:lnTo>
                  <a:lnTo>
                    <a:pt x="575573" y="666971"/>
                  </a:lnTo>
                  <a:lnTo>
                    <a:pt x="538498" y="689682"/>
                  </a:lnTo>
                  <a:lnTo>
                    <a:pt x="498689" y="707943"/>
                  </a:lnTo>
                  <a:lnTo>
                    <a:pt x="456491" y="721412"/>
                  </a:lnTo>
                  <a:lnTo>
                    <a:pt x="412246" y="729746"/>
                  </a:lnTo>
                  <a:lnTo>
                    <a:pt x="366298" y="732599"/>
                  </a:lnTo>
                  <a:lnTo>
                    <a:pt x="320351" y="729746"/>
                  </a:lnTo>
                  <a:lnTo>
                    <a:pt x="276106" y="721412"/>
                  </a:lnTo>
                  <a:lnTo>
                    <a:pt x="233908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3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59740" y="3149713"/>
              <a:ext cx="390421" cy="501001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142236" y="3423837"/>
            <a:ext cx="742315" cy="742315"/>
            <a:chOff x="6142236" y="3423837"/>
            <a:chExt cx="742315" cy="742315"/>
          </a:xfrm>
        </p:grpSpPr>
        <p:sp>
          <p:nvSpPr>
            <p:cNvPr id="21" name="object 21"/>
            <p:cNvSpPr/>
            <p:nvPr/>
          </p:nvSpPr>
          <p:spPr>
            <a:xfrm>
              <a:off x="6146998" y="3428600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299" y="732599"/>
                  </a:moveTo>
                  <a:lnTo>
                    <a:pt x="320352" y="729745"/>
                  </a:lnTo>
                  <a:lnTo>
                    <a:pt x="276106" y="721412"/>
                  </a:lnTo>
                  <a:lnTo>
                    <a:pt x="233908" y="707944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4"/>
                  </a:lnTo>
                  <a:lnTo>
                    <a:pt x="123024" y="92445"/>
                  </a:lnTo>
                  <a:lnTo>
                    <a:pt x="157024" y="65627"/>
                  </a:lnTo>
                  <a:lnTo>
                    <a:pt x="194099" y="42917"/>
                  </a:lnTo>
                  <a:lnTo>
                    <a:pt x="233908" y="24655"/>
                  </a:lnTo>
                  <a:lnTo>
                    <a:pt x="276106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6"/>
                  </a:lnTo>
                  <a:lnTo>
                    <a:pt x="461362" y="12548"/>
                  </a:lnTo>
                  <a:lnTo>
                    <a:pt x="506476" y="27881"/>
                  </a:lnTo>
                  <a:lnTo>
                    <a:pt x="549219" y="48940"/>
                  </a:lnTo>
                  <a:lnTo>
                    <a:pt x="589021" y="75486"/>
                  </a:lnTo>
                  <a:lnTo>
                    <a:pt x="625312" y="107286"/>
                  </a:lnTo>
                  <a:lnTo>
                    <a:pt x="657112" y="143577"/>
                  </a:lnTo>
                  <a:lnTo>
                    <a:pt x="683658" y="183379"/>
                  </a:lnTo>
                  <a:lnTo>
                    <a:pt x="704716" y="226123"/>
                  </a:lnTo>
                  <a:lnTo>
                    <a:pt x="720050" y="271236"/>
                  </a:lnTo>
                  <a:lnTo>
                    <a:pt x="729423" y="318152"/>
                  </a:lnTo>
                  <a:lnTo>
                    <a:pt x="732598" y="366299"/>
                  </a:lnTo>
                  <a:lnTo>
                    <a:pt x="729744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2" y="538499"/>
                  </a:lnTo>
                  <a:lnTo>
                    <a:pt x="666971" y="575575"/>
                  </a:lnTo>
                  <a:lnTo>
                    <a:pt x="640154" y="609574"/>
                  </a:lnTo>
                  <a:lnTo>
                    <a:pt x="609573" y="640154"/>
                  </a:lnTo>
                  <a:lnTo>
                    <a:pt x="575573" y="666971"/>
                  </a:lnTo>
                  <a:lnTo>
                    <a:pt x="538498" y="689682"/>
                  </a:lnTo>
                  <a:lnTo>
                    <a:pt x="498690" y="707944"/>
                  </a:lnTo>
                  <a:lnTo>
                    <a:pt x="456491" y="721412"/>
                  </a:lnTo>
                  <a:lnTo>
                    <a:pt x="412247" y="729745"/>
                  </a:lnTo>
                  <a:lnTo>
                    <a:pt x="366299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146998" y="3428600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0" y="366299"/>
                  </a:moveTo>
                  <a:lnTo>
                    <a:pt x="2853" y="320352"/>
                  </a:lnTo>
                  <a:lnTo>
                    <a:pt x="11187" y="276107"/>
                  </a:lnTo>
                  <a:lnTo>
                    <a:pt x="24656" y="233909"/>
                  </a:lnTo>
                  <a:lnTo>
                    <a:pt x="42917" y="194100"/>
                  </a:lnTo>
                  <a:lnTo>
                    <a:pt x="65628" y="157024"/>
                  </a:lnTo>
                  <a:lnTo>
                    <a:pt x="92445" y="123024"/>
                  </a:lnTo>
                  <a:lnTo>
                    <a:pt x="123024" y="92445"/>
                  </a:lnTo>
                  <a:lnTo>
                    <a:pt x="157024" y="65627"/>
                  </a:lnTo>
                  <a:lnTo>
                    <a:pt x="194099" y="42917"/>
                  </a:lnTo>
                  <a:lnTo>
                    <a:pt x="233908" y="24655"/>
                  </a:lnTo>
                  <a:lnTo>
                    <a:pt x="276106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6"/>
                  </a:lnTo>
                  <a:lnTo>
                    <a:pt x="461362" y="12548"/>
                  </a:lnTo>
                  <a:lnTo>
                    <a:pt x="506476" y="27881"/>
                  </a:lnTo>
                  <a:lnTo>
                    <a:pt x="549219" y="48940"/>
                  </a:lnTo>
                  <a:lnTo>
                    <a:pt x="589021" y="75486"/>
                  </a:lnTo>
                  <a:lnTo>
                    <a:pt x="625312" y="107286"/>
                  </a:lnTo>
                  <a:lnTo>
                    <a:pt x="657112" y="143577"/>
                  </a:lnTo>
                  <a:lnTo>
                    <a:pt x="683658" y="183379"/>
                  </a:lnTo>
                  <a:lnTo>
                    <a:pt x="704716" y="226123"/>
                  </a:lnTo>
                  <a:lnTo>
                    <a:pt x="720050" y="271236"/>
                  </a:lnTo>
                  <a:lnTo>
                    <a:pt x="729423" y="318152"/>
                  </a:lnTo>
                  <a:lnTo>
                    <a:pt x="732598" y="366299"/>
                  </a:lnTo>
                  <a:lnTo>
                    <a:pt x="729744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2" y="538499"/>
                  </a:lnTo>
                  <a:lnTo>
                    <a:pt x="666971" y="575575"/>
                  </a:lnTo>
                  <a:lnTo>
                    <a:pt x="640154" y="609574"/>
                  </a:lnTo>
                  <a:lnTo>
                    <a:pt x="609573" y="640154"/>
                  </a:lnTo>
                  <a:lnTo>
                    <a:pt x="575573" y="666971"/>
                  </a:lnTo>
                  <a:lnTo>
                    <a:pt x="538498" y="689682"/>
                  </a:lnTo>
                  <a:lnTo>
                    <a:pt x="498690" y="707944"/>
                  </a:lnTo>
                  <a:lnTo>
                    <a:pt x="456491" y="721412"/>
                  </a:lnTo>
                  <a:lnTo>
                    <a:pt x="412247" y="729746"/>
                  </a:lnTo>
                  <a:lnTo>
                    <a:pt x="366299" y="732599"/>
                  </a:lnTo>
                  <a:lnTo>
                    <a:pt x="320352" y="729746"/>
                  </a:lnTo>
                  <a:lnTo>
                    <a:pt x="276106" y="721412"/>
                  </a:lnTo>
                  <a:lnTo>
                    <a:pt x="233908" y="707944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5" y="609574"/>
                  </a:lnTo>
                  <a:lnTo>
                    <a:pt x="65628" y="575575"/>
                  </a:lnTo>
                  <a:lnTo>
                    <a:pt x="42917" y="538499"/>
                  </a:lnTo>
                  <a:lnTo>
                    <a:pt x="24656" y="498690"/>
                  </a:lnTo>
                  <a:lnTo>
                    <a:pt x="11187" y="456492"/>
                  </a:lnTo>
                  <a:lnTo>
                    <a:pt x="2853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7812" y="3611274"/>
              <a:ext cx="510974" cy="367259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245649" y="3818299"/>
            <a:ext cx="742315" cy="742315"/>
            <a:chOff x="4245649" y="3818299"/>
            <a:chExt cx="742315" cy="742315"/>
          </a:xfrm>
        </p:grpSpPr>
        <p:sp>
          <p:nvSpPr>
            <p:cNvPr id="25" name="object 25"/>
            <p:cNvSpPr/>
            <p:nvPr/>
          </p:nvSpPr>
          <p:spPr>
            <a:xfrm>
              <a:off x="4250411" y="3823061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89" h="732789">
                  <a:moveTo>
                    <a:pt x="366299" y="732599"/>
                  </a:moveTo>
                  <a:lnTo>
                    <a:pt x="320352" y="729745"/>
                  </a:lnTo>
                  <a:lnTo>
                    <a:pt x="276107" y="721412"/>
                  </a:lnTo>
                  <a:lnTo>
                    <a:pt x="233909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2" y="412247"/>
                  </a:lnTo>
                  <a:lnTo>
                    <a:pt x="0" y="366299"/>
                  </a:lnTo>
                  <a:lnTo>
                    <a:pt x="2852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099"/>
                  </a:lnTo>
                  <a:lnTo>
                    <a:pt x="65628" y="157024"/>
                  </a:lnTo>
                  <a:lnTo>
                    <a:pt x="92444" y="123024"/>
                  </a:lnTo>
                  <a:lnTo>
                    <a:pt x="123024" y="92444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7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2"/>
                  </a:lnTo>
                  <a:lnTo>
                    <a:pt x="549219" y="48939"/>
                  </a:lnTo>
                  <a:lnTo>
                    <a:pt x="589021" y="75487"/>
                  </a:lnTo>
                  <a:lnTo>
                    <a:pt x="625313" y="107285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7" y="226122"/>
                  </a:lnTo>
                  <a:lnTo>
                    <a:pt x="720050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5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2" y="538499"/>
                  </a:lnTo>
                  <a:lnTo>
                    <a:pt x="666971" y="575575"/>
                  </a:lnTo>
                  <a:lnTo>
                    <a:pt x="640154" y="609574"/>
                  </a:lnTo>
                  <a:lnTo>
                    <a:pt x="609574" y="640154"/>
                  </a:lnTo>
                  <a:lnTo>
                    <a:pt x="575575" y="666971"/>
                  </a:lnTo>
                  <a:lnTo>
                    <a:pt x="538499" y="689682"/>
                  </a:lnTo>
                  <a:lnTo>
                    <a:pt x="498690" y="707943"/>
                  </a:lnTo>
                  <a:lnTo>
                    <a:pt x="456492" y="721412"/>
                  </a:lnTo>
                  <a:lnTo>
                    <a:pt x="412247" y="729745"/>
                  </a:lnTo>
                  <a:lnTo>
                    <a:pt x="366299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250411" y="3823061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89" h="732789">
                  <a:moveTo>
                    <a:pt x="0" y="366299"/>
                  </a:moveTo>
                  <a:lnTo>
                    <a:pt x="2852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099"/>
                  </a:lnTo>
                  <a:lnTo>
                    <a:pt x="65628" y="157024"/>
                  </a:lnTo>
                  <a:lnTo>
                    <a:pt x="92444" y="123024"/>
                  </a:lnTo>
                  <a:lnTo>
                    <a:pt x="123024" y="92444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7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2"/>
                  </a:lnTo>
                  <a:lnTo>
                    <a:pt x="549219" y="48939"/>
                  </a:lnTo>
                  <a:lnTo>
                    <a:pt x="589021" y="75487"/>
                  </a:lnTo>
                  <a:lnTo>
                    <a:pt x="625313" y="107285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7" y="226122"/>
                  </a:lnTo>
                  <a:lnTo>
                    <a:pt x="720050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6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2" y="538499"/>
                  </a:lnTo>
                  <a:lnTo>
                    <a:pt x="666971" y="575575"/>
                  </a:lnTo>
                  <a:lnTo>
                    <a:pt x="640154" y="609574"/>
                  </a:lnTo>
                  <a:lnTo>
                    <a:pt x="609574" y="640154"/>
                  </a:lnTo>
                  <a:lnTo>
                    <a:pt x="575575" y="666971"/>
                  </a:lnTo>
                  <a:lnTo>
                    <a:pt x="538499" y="689682"/>
                  </a:lnTo>
                  <a:lnTo>
                    <a:pt x="498690" y="707943"/>
                  </a:lnTo>
                  <a:lnTo>
                    <a:pt x="456492" y="721412"/>
                  </a:lnTo>
                  <a:lnTo>
                    <a:pt x="412247" y="729746"/>
                  </a:lnTo>
                  <a:lnTo>
                    <a:pt x="366299" y="732599"/>
                  </a:lnTo>
                  <a:lnTo>
                    <a:pt x="320352" y="729746"/>
                  </a:lnTo>
                  <a:lnTo>
                    <a:pt x="276107" y="721412"/>
                  </a:lnTo>
                  <a:lnTo>
                    <a:pt x="233909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2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2614" y="4055318"/>
              <a:ext cx="648191" cy="26808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5517649" y="4310599"/>
            <a:ext cx="742315" cy="742315"/>
            <a:chOff x="5517649" y="4310599"/>
            <a:chExt cx="742315" cy="742315"/>
          </a:xfrm>
        </p:grpSpPr>
        <p:sp>
          <p:nvSpPr>
            <p:cNvPr id="29" name="object 29"/>
            <p:cNvSpPr/>
            <p:nvPr/>
          </p:nvSpPr>
          <p:spPr>
            <a:xfrm>
              <a:off x="5522412" y="4315362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89" h="732789">
                  <a:moveTo>
                    <a:pt x="366299" y="732599"/>
                  </a:moveTo>
                  <a:lnTo>
                    <a:pt x="320352" y="729745"/>
                  </a:lnTo>
                  <a:lnTo>
                    <a:pt x="276107" y="721412"/>
                  </a:lnTo>
                  <a:lnTo>
                    <a:pt x="233909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2" y="412247"/>
                  </a:lnTo>
                  <a:lnTo>
                    <a:pt x="0" y="366299"/>
                  </a:lnTo>
                  <a:lnTo>
                    <a:pt x="2852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099"/>
                  </a:lnTo>
                  <a:lnTo>
                    <a:pt x="65628" y="157024"/>
                  </a:lnTo>
                  <a:lnTo>
                    <a:pt x="92444" y="123024"/>
                  </a:lnTo>
                  <a:lnTo>
                    <a:pt x="123024" y="92444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7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2"/>
                  </a:lnTo>
                  <a:lnTo>
                    <a:pt x="549219" y="48939"/>
                  </a:lnTo>
                  <a:lnTo>
                    <a:pt x="589021" y="75487"/>
                  </a:lnTo>
                  <a:lnTo>
                    <a:pt x="625313" y="107285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7" y="226122"/>
                  </a:lnTo>
                  <a:lnTo>
                    <a:pt x="720050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5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2" y="538499"/>
                  </a:lnTo>
                  <a:lnTo>
                    <a:pt x="666971" y="575575"/>
                  </a:lnTo>
                  <a:lnTo>
                    <a:pt x="640154" y="609574"/>
                  </a:lnTo>
                  <a:lnTo>
                    <a:pt x="609574" y="640154"/>
                  </a:lnTo>
                  <a:lnTo>
                    <a:pt x="575575" y="666971"/>
                  </a:lnTo>
                  <a:lnTo>
                    <a:pt x="538499" y="689682"/>
                  </a:lnTo>
                  <a:lnTo>
                    <a:pt x="498690" y="707943"/>
                  </a:lnTo>
                  <a:lnTo>
                    <a:pt x="456492" y="721412"/>
                  </a:lnTo>
                  <a:lnTo>
                    <a:pt x="412247" y="729745"/>
                  </a:lnTo>
                  <a:lnTo>
                    <a:pt x="366299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522412" y="4315362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89" h="732789">
                  <a:moveTo>
                    <a:pt x="0" y="366299"/>
                  </a:moveTo>
                  <a:lnTo>
                    <a:pt x="2852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099"/>
                  </a:lnTo>
                  <a:lnTo>
                    <a:pt x="65628" y="157024"/>
                  </a:lnTo>
                  <a:lnTo>
                    <a:pt x="92444" y="123024"/>
                  </a:lnTo>
                  <a:lnTo>
                    <a:pt x="123024" y="92444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9" y="24655"/>
                  </a:lnTo>
                  <a:lnTo>
                    <a:pt x="276107" y="11186"/>
                  </a:lnTo>
                  <a:lnTo>
                    <a:pt x="320352" y="2852"/>
                  </a:lnTo>
                  <a:lnTo>
                    <a:pt x="366299" y="0"/>
                  </a:lnTo>
                  <a:lnTo>
                    <a:pt x="414447" y="3175"/>
                  </a:lnTo>
                  <a:lnTo>
                    <a:pt x="461363" y="12548"/>
                  </a:lnTo>
                  <a:lnTo>
                    <a:pt x="506476" y="27882"/>
                  </a:lnTo>
                  <a:lnTo>
                    <a:pt x="549219" y="48939"/>
                  </a:lnTo>
                  <a:lnTo>
                    <a:pt x="589021" y="75487"/>
                  </a:lnTo>
                  <a:lnTo>
                    <a:pt x="625313" y="107285"/>
                  </a:lnTo>
                  <a:lnTo>
                    <a:pt x="657112" y="143578"/>
                  </a:lnTo>
                  <a:lnTo>
                    <a:pt x="683659" y="183380"/>
                  </a:lnTo>
                  <a:lnTo>
                    <a:pt x="704717" y="226122"/>
                  </a:lnTo>
                  <a:lnTo>
                    <a:pt x="720050" y="271236"/>
                  </a:lnTo>
                  <a:lnTo>
                    <a:pt x="729423" y="318152"/>
                  </a:lnTo>
                  <a:lnTo>
                    <a:pt x="732599" y="366299"/>
                  </a:lnTo>
                  <a:lnTo>
                    <a:pt x="729746" y="412247"/>
                  </a:lnTo>
                  <a:lnTo>
                    <a:pt x="721412" y="456492"/>
                  </a:lnTo>
                  <a:lnTo>
                    <a:pt x="707943" y="498690"/>
                  </a:lnTo>
                  <a:lnTo>
                    <a:pt x="689682" y="538499"/>
                  </a:lnTo>
                  <a:lnTo>
                    <a:pt x="666971" y="575575"/>
                  </a:lnTo>
                  <a:lnTo>
                    <a:pt x="640154" y="609574"/>
                  </a:lnTo>
                  <a:lnTo>
                    <a:pt x="609574" y="640154"/>
                  </a:lnTo>
                  <a:lnTo>
                    <a:pt x="575575" y="666971"/>
                  </a:lnTo>
                  <a:lnTo>
                    <a:pt x="538499" y="689682"/>
                  </a:lnTo>
                  <a:lnTo>
                    <a:pt x="498690" y="707943"/>
                  </a:lnTo>
                  <a:lnTo>
                    <a:pt x="456492" y="721412"/>
                  </a:lnTo>
                  <a:lnTo>
                    <a:pt x="412247" y="729746"/>
                  </a:lnTo>
                  <a:lnTo>
                    <a:pt x="366299" y="732599"/>
                  </a:lnTo>
                  <a:lnTo>
                    <a:pt x="320352" y="729746"/>
                  </a:lnTo>
                  <a:lnTo>
                    <a:pt x="276107" y="721412"/>
                  </a:lnTo>
                  <a:lnTo>
                    <a:pt x="233909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2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6704" y="4458642"/>
              <a:ext cx="390416" cy="446057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7147836" y="4165874"/>
            <a:ext cx="742315" cy="742315"/>
            <a:chOff x="7147836" y="4165874"/>
            <a:chExt cx="742315" cy="742315"/>
          </a:xfrm>
        </p:grpSpPr>
        <p:sp>
          <p:nvSpPr>
            <p:cNvPr id="33" name="object 33"/>
            <p:cNvSpPr/>
            <p:nvPr/>
          </p:nvSpPr>
          <p:spPr>
            <a:xfrm>
              <a:off x="7152599" y="4170636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366298" y="732599"/>
                  </a:moveTo>
                  <a:lnTo>
                    <a:pt x="320351" y="729745"/>
                  </a:lnTo>
                  <a:lnTo>
                    <a:pt x="276106" y="721412"/>
                  </a:lnTo>
                  <a:lnTo>
                    <a:pt x="233908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3" y="412247"/>
                  </a:lnTo>
                  <a:lnTo>
                    <a:pt x="0" y="366299"/>
                  </a:lnTo>
                  <a:lnTo>
                    <a:pt x="2853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099"/>
                  </a:lnTo>
                  <a:lnTo>
                    <a:pt x="65628" y="157024"/>
                  </a:lnTo>
                  <a:lnTo>
                    <a:pt x="92444" y="123024"/>
                  </a:lnTo>
                  <a:lnTo>
                    <a:pt x="123024" y="92444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8" y="24655"/>
                  </a:lnTo>
                  <a:lnTo>
                    <a:pt x="276106" y="11186"/>
                  </a:lnTo>
                  <a:lnTo>
                    <a:pt x="320351" y="2852"/>
                  </a:lnTo>
                  <a:lnTo>
                    <a:pt x="366298" y="0"/>
                  </a:lnTo>
                  <a:lnTo>
                    <a:pt x="414446" y="3175"/>
                  </a:lnTo>
                  <a:lnTo>
                    <a:pt x="461362" y="12548"/>
                  </a:lnTo>
                  <a:lnTo>
                    <a:pt x="506475" y="27882"/>
                  </a:lnTo>
                  <a:lnTo>
                    <a:pt x="549218" y="48939"/>
                  </a:lnTo>
                  <a:lnTo>
                    <a:pt x="589020" y="75487"/>
                  </a:lnTo>
                  <a:lnTo>
                    <a:pt x="625312" y="107285"/>
                  </a:lnTo>
                  <a:lnTo>
                    <a:pt x="657111" y="143578"/>
                  </a:lnTo>
                  <a:lnTo>
                    <a:pt x="683658" y="183380"/>
                  </a:lnTo>
                  <a:lnTo>
                    <a:pt x="704715" y="226122"/>
                  </a:lnTo>
                  <a:lnTo>
                    <a:pt x="720049" y="271236"/>
                  </a:lnTo>
                  <a:lnTo>
                    <a:pt x="729422" y="318152"/>
                  </a:lnTo>
                  <a:lnTo>
                    <a:pt x="732598" y="366299"/>
                  </a:lnTo>
                  <a:lnTo>
                    <a:pt x="729744" y="412247"/>
                  </a:lnTo>
                  <a:lnTo>
                    <a:pt x="721411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3" y="640154"/>
                  </a:lnTo>
                  <a:lnTo>
                    <a:pt x="575573" y="666971"/>
                  </a:lnTo>
                  <a:lnTo>
                    <a:pt x="538498" y="689682"/>
                  </a:lnTo>
                  <a:lnTo>
                    <a:pt x="498689" y="707943"/>
                  </a:lnTo>
                  <a:lnTo>
                    <a:pt x="456491" y="721412"/>
                  </a:lnTo>
                  <a:lnTo>
                    <a:pt x="412246" y="729745"/>
                  </a:lnTo>
                  <a:lnTo>
                    <a:pt x="366298" y="732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7152599" y="4170636"/>
              <a:ext cx="732790" cy="732790"/>
            </a:xfrm>
            <a:custGeom>
              <a:avLst/>
              <a:gdLst/>
              <a:ahLst/>
              <a:cxnLst/>
              <a:rect l="l" t="t" r="r" b="b"/>
              <a:pathLst>
                <a:path w="732790" h="732789">
                  <a:moveTo>
                    <a:pt x="0" y="366299"/>
                  </a:moveTo>
                  <a:lnTo>
                    <a:pt x="2853" y="320352"/>
                  </a:lnTo>
                  <a:lnTo>
                    <a:pt x="11186" y="276107"/>
                  </a:lnTo>
                  <a:lnTo>
                    <a:pt x="24655" y="233909"/>
                  </a:lnTo>
                  <a:lnTo>
                    <a:pt x="42916" y="194099"/>
                  </a:lnTo>
                  <a:lnTo>
                    <a:pt x="65628" y="157024"/>
                  </a:lnTo>
                  <a:lnTo>
                    <a:pt x="92444" y="123024"/>
                  </a:lnTo>
                  <a:lnTo>
                    <a:pt x="123024" y="92444"/>
                  </a:lnTo>
                  <a:lnTo>
                    <a:pt x="157024" y="65628"/>
                  </a:lnTo>
                  <a:lnTo>
                    <a:pt x="194099" y="42916"/>
                  </a:lnTo>
                  <a:lnTo>
                    <a:pt x="233908" y="24655"/>
                  </a:lnTo>
                  <a:lnTo>
                    <a:pt x="276106" y="11186"/>
                  </a:lnTo>
                  <a:lnTo>
                    <a:pt x="320351" y="2852"/>
                  </a:lnTo>
                  <a:lnTo>
                    <a:pt x="366298" y="0"/>
                  </a:lnTo>
                  <a:lnTo>
                    <a:pt x="414446" y="3175"/>
                  </a:lnTo>
                  <a:lnTo>
                    <a:pt x="461362" y="12548"/>
                  </a:lnTo>
                  <a:lnTo>
                    <a:pt x="506475" y="27882"/>
                  </a:lnTo>
                  <a:lnTo>
                    <a:pt x="549218" y="48939"/>
                  </a:lnTo>
                  <a:lnTo>
                    <a:pt x="589020" y="75487"/>
                  </a:lnTo>
                  <a:lnTo>
                    <a:pt x="625312" y="107285"/>
                  </a:lnTo>
                  <a:lnTo>
                    <a:pt x="657111" y="143578"/>
                  </a:lnTo>
                  <a:lnTo>
                    <a:pt x="683658" y="183380"/>
                  </a:lnTo>
                  <a:lnTo>
                    <a:pt x="704715" y="226122"/>
                  </a:lnTo>
                  <a:lnTo>
                    <a:pt x="720049" y="271236"/>
                  </a:lnTo>
                  <a:lnTo>
                    <a:pt x="729422" y="318152"/>
                  </a:lnTo>
                  <a:lnTo>
                    <a:pt x="732598" y="366299"/>
                  </a:lnTo>
                  <a:lnTo>
                    <a:pt x="729744" y="412247"/>
                  </a:lnTo>
                  <a:lnTo>
                    <a:pt x="721411" y="456492"/>
                  </a:lnTo>
                  <a:lnTo>
                    <a:pt x="707943" y="498690"/>
                  </a:lnTo>
                  <a:lnTo>
                    <a:pt x="689681" y="538499"/>
                  </a:lnTo>
                  <a:lnTo>
                    <a:pt x="666970" y="575575"/>
                  </a:lnTo>
                  <a:lnTo>
                    <a:pt x="640153" y="609574"/>
                  </a:lnTo>
                  <a:lnTo>
                    <a:pt x="609573" y="640154"/>
                  </a:lnTo>
                  <a:lnTo>
                    <a:pt x="575573" y="666971"/>
                  </a:lnTo>
                  <a:lnTo>
                    <a:pt x="538498" y="689682"/>
                  </a:lnTo>
                  <a:lnTo>
                    <a:pt x="498689" y="707943"/>
                  </a:lnTo>
                  <a:lnTo>
                    <a:pt x="456491" y="721412"/>
                  </a:lnTo>
                  <a:lnTo>
                    <a:pt x="412246" y="729746"/>
                  </a:lnTo>
                  <a:lnTo>
                    <a:pt x="366298" y="732599"/>
                  </a:lnTo>
                  <a:lnTo>
                    <a:pt x="320351" y="729746"/>
                  </a:lnTo>
                  <a:lnTo>
                    <a:pt x="276106" y="721412"/>
                  </a:lnTo>
                  <a:lnTo>
                    <a:pt x="233908" y="707943"/>
                  </a:lnTo>
                  <a:lnTo>
                    <a:pt x="194099" y="689682"/>
                  </a:lnTo>
                  <a:lnTo>
                    <a:pt x="157024" y="666971"/>
                  </a:lnTo>
                  <a:lnTo>
                    <a:pt x="123024" y="640154"/>
                  </a:lnTo>
                  <a:lnTo>
                    <a:pt x="92444" y="609574"/>
                  </a:lnTo>
                  <a:lnTo>
                    <a:pt x="65628" y="575575"/>
                  </a:lnTo>
                  <a:lnTo>
                    <a:pt x="42916" y="538499"/>
                  </a:lnTo>
                  <a:lnTo>
                    <a:pt x="24655" y="498690"/>
                  </a:lnTo>
                  <a:lnTo>
                    <a:pt x="11186" y="456492"/>
                  </a:lnTo>
                  <a:lnTo>
                    <a:pt x="2853" y="412247"/>
                  </a:lnTo>
                  <a:lnTo>
                    <a:pt x="0" y="3662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27265" y="4432476"/>
              <a:ext cx="583280" cy="27373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487407" y="1903594"/>
            <a:ext cx="4140200" cy="1649095"/>
            <a:chOff x="487407" y="1903594"/>
            <a:chExt cx="4140200" cy="1649095"/>
          </a:xfrm>
        </p:grpSpPr>
        <p:sp>
          <p:nvSpPr>
            <p:cNvPr id="37" name="object 37"/>
            <p:cNvSpPr/>
            <p:nvPr/>
          </p:nvSpPr>
          <p:spPr>
            <a:xfrm>
              <a:off x="492170" y="1908356"/>
              <a:ext cx="2965450" cy="1014730"/>
            </a:xfrm>
            <a:custGeom>
              <a:avLst/>
              <a:gdLst/>
              <a:ahLst/>
              <a:cxnLst/>
              <a:rect l="l" t="t" r="r" b="b"/>
              <a:pathLst>
                <a:path w="2965450" h="1014730">
                  <a:moveTo>
                    <a:pt x="400588" y="1014172"/>
                  </a:moveTo>
                  <a:lnTo>
                    <a:pt x="353567" y="1010177"/>
                  </a:lnTo>
                  <a:lnTo>
                    <a:pt x="308035" y="1000994"/>
                  </a:lnTo>
                  <a:lnTo>
                    <a:pt x="264328" y="986906"/>
                  </a:lnTo>
                  <a:lnTo>
                    <a:pt x="222782" y="968192"/>
                  </a:lnTo>
                  <a:lnTo>
                    <a:pt x="183731" y="945135"/>
                  </a:lnTo>
                  <a:lnTo>
                    <a:pt x="147513" y="918015"/>
                  </a:lnTo>
                  <a:lnTo>
                    <a:pt x="114462" y="887114"/>
                  </a:lnTo>
                  <a:lnTo>
                    <a:pt x="84914" y="852712"/>
                  </a:lnTo>
                  <a:lnTo>
                    <a:pt x="59205" y="815091"/>
                  </a:lnTo>
                  <a:lnTo>
                    <a:pt x="37670" y="774532"/>
                  </a:lnTo>
                  <a:lnTo>
                    <a:pt x="20645" y="731316"/>
                  </a:lnTo>
                  <a:lnTo>
                    <a:pt x="8465" y="685724"/>
                  </a:lnTo>
                  <a:lnTo>
                    <a:pt x="1467" y="638037"/>
                  </a:lnTo>
                  <a:lnTo>
                    <a:pt x="0" y="589862"/>
                  </a:lnTo>
                  <a:lnTo>
                    <a:pt x="3998" y="542839"/>
                  </a:lnTo>
                  <a:lnTo>
                    <a:pt x="13185" y="497306"/>
                  </a:lnTo>
                  <a:lnTo>
                    <a:pt x="27277" y="453597"/>
                  </a:lnTo>
                  <a:lnTo>
                    <a:pt x="45994" y="412048"/>
                  </a:lnTo>
                  <a:lnTo>
                    <a:pt x="69054" y="372995"/>
                  </a:lnTo>
                  <a:lnTo>
                    <a:pt x="96177" y="336773"/>
                  </a:lnTo>
                  <a:lnTo>
                    <a:pt x="127081" y="303719"/>
                  </a:lnTo>
                  <a:lnTo>
                    <a:pt x="161484" y="274168"/>
                  </a:lnTo>
                  <a:lnTo>
                    <a:pt x="199107" y="248455"/>
                  </a:lnTo>
                  <a:lnTo>
                    <a:pt x="239667" y="226916"/>
                  </a:lnTo>
                  <a:lnTo>
                    <a:pt x="282884" y="209886"/>
                  </a:lnTo>
                  <a:lnTo>
                    <a:pt x="328477" y="197702"/>
                  </a:lnTo>
                  <a:lnTo>
                    <a:pt x="376163" y="190700"/>
                  </a:lnTo>
                  <a:lnTo>
                    <a:pt x="2516370" y="1475"/>
                  </a:lnTo>
                  <a:lnTo>
                    <a:pt x="2562977" y="0"/>
                  </a:lnTo>
                  <a:lnTo>
                    <a:pt x="2609089" y="3741"/>
                  </a:lnTo>
                  <a:lnTo>
                    <a:pt x="2654288" y="12572"/>
                  </a:lnTo>
                  <a:lnTo>
                    <a:pt x="2698158" y="26361"/>
                  </a:lnTo>
                  <a:lnTo>
                    <a:pt x="2740281" y="44975"/>
                  </a:lnTo>
                  <a:lnTo>
                    <a:pt x="2780241" y="68286"/>
                  </a:lnTo>
                  <a:lnTo>
                    <a:pt x="2817622" y="96160"/>
                  </a:lnTo>
                  <a:lnTo>
                    <a:pt x="2851618" y="128072"/>
                  </a:lnTo>
                  <a:lnTo>
                    <a:pt x="2881575" y="163325"/>
                  </a:lnTo>
                  <a:lnTo>
                    <a:pt x="2907288" y="201531"/>
                  </a:lnTo>
                  <a:lnTo>
                    <a:pt x="2928556" y="242303"/>
                  </a:lnTo>
                  <a:lnTo>
                    <a:pt x="2945177" y="285253"/>
                  </a:lnTo>
                  <a:lnTo>
                    <a:pt x="2956949" y="329994"/>
                  </a:lnTo>
                  <a:lnTo>
                    <a:pt x="2963667" y="376137"/>
                  </a:lnTo>
                  <a:lnTo>
                    <a:pt x="2965135" y="424313"/>
                  </a:lnTo>
                  <a:lnTo>
                    <a:pt x="2961135" y="471336"/>
                  </a:lnTo>
                  <a:lnTo>
                    <a:pt x="2951949" y="516869"/>
                  </a:lnTo>
                  <a:lnTo>
                    <a:pt x="2937856" y="560578"/>
                  </a:lnTo>
                  <a:lnTo>
                    <a:pt x="2919139" y="602127"/>
                  </a:lnTo>
                  <a:lnTo>
                    <a:pt x="2896079" y="641180"/>
                  </a:lnTo>
                  <a:lnTo>
                    <a:pt x="2868956" y="677401"/>
                  </a:lnTo>
                  <a:lnTo>
                    <a:pt x="2838053" y="710456"/>
                  </a:lnTo>
                  <a:lnTo>
                    <a:pt x="2803649" y="740007"/>
                  </a:lnTo>
                  <a:lnTo>
                    <a:pt x="2766026" y="765720"/>
                  </a:lnTo>
                  <a:lnTo>
                    <a:pt x="2725466" y="787259"/>
                  </a:lnTo>
                  <a:lnTo>
                    <a:pt x="2682249" y="804289"/>
                  </a:lnTo>
                  <a:lnTo>
                    <a:pt x="2636657" y="816473"/>
                  </a:lnTo>
                  <a:lnTo>
                    <a:pt x="2588970" y="823475"/>
                  </a:lnTo>
                  <a:lnTo>
                    <a:pt x="448763" y="1012700"/>
                  </a:lnTo>
                  <a:lnTo>
                    <a:pt x="400588" y="1014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92170" y="1908356"/>
              <a:ext cx="2965450" cy="1014730"/>
            </a:xfrm>
            <a:custGeom>
              <a:avLst/>
              <a:gdLst/>
              <a:ahLst/>
              <a:cxnLst/>
              <a:rect l="l" t="t" r="r" b="b"/>
              <a:pathLst>
                <a:path w="2965450" h="1014730">
                  <a:moveTo>
                    <a:pt x="1467" y="638037"/>
                  </a:moveTo>
                  <a:lnTo>
                    <a:pt x="0" y="589862"/>
                  </a:lnTo>
                  <a:lnTo>
                    <a:pt x="3998" y="542839"/>
                  </a:lnTo>
                  <a:lnTo>
                    <a:pt x="13185" y="497306"/>
                  </a:lnTo>
                  <a:lnTo>
                    <a:pt x="27277" y="453597"/>
                  </a:lnTo>
                  <a:lnTo>
                    <a:pt x="45994" y="412048"/>
                  </a:lnTo>
                  <a:lnTo>
                    <a:pt x="69054" y="372995"/>
                  </a:lnTo>
                  <a:lnTo>
                    <a:pt x="96177" y="336773"/>
                  </a:lnTo>
                  <a:lnTo>
                    <a:pt x="127081" y="303719"/>
                  </a:lnTo>
                  <a:lnTo>
                    <a:pt x="161484" y="274168"/>
                  </a:lnTo>
                  <a:lnTo>
                    <a:pt x="199107" y="248455"/>
                  </a:lnTo>
                  <a:lnTo>
                    <a:pt x="239667" y="226916"/>
                  </a:lnTo>
                  <a:lnTo>
                    <a:pt x="282884" y="209886"/>
                  </a:lnTo>
                  <a:lnTo>
                    <a:pt x="328477" y="197702"/>
                  </a:lnTo>
                  <a:lnTo>
                    <a:pt x="376163" y="190700"/>
                  </a:lnTo>
                  <a:lnTo>
                    <a:pt x="2516370" y="1475"/>
                  </a:lnTo>
                  <a:lnTo>
                    <a:pt x="2562977" y="0"/>
                  </a:lnTo>
                  <a:lnTo>
                    <a:pt x="2609089" y="3741"/>
                  </a:lnTo>
                  <a:lnTo>
                    <a:pt x="2654288" y="12572"/>
                  </a:lnTo>
                  <a:lnTo>
                    <a:pt x="2698158" y="26361"/>
                  </a:lnTo>
                  <a:lnTo>
                    <a:pt x="2740281" y="44975"/>
                  </a:lnTo>
                  <a:lnTo>
                    <a:pt x="2780241" y="68286"/>
                  </a:lnTo>
                  <a:lnTo>
                    <a:pt x="2817622" y="96160"/>
                  </a:lnTo>
                  <a:lnTo>
                    <a:pt x="2851618" y="128072"/>
                  </a:lnTo>
                  <a:lnTo>
                    <a:pt x="2881575" y="163325"/>
                  </a:lnTo>
                  <a:lnTo>
                    <a:pt x="2907288" y="201531"/>
                  </a:lnTo>
                  <a:lnTo>
                    <a:pt x="2928556" y="242303"/>
                  </a:lnTo>
                  <a:lnTo>
                    <a:pt x="2945177" y="285253"/>
                  </a:lnTo>
                  <a:lnTo>
                    <a:pt x="2956949" y="329994"/>
                  </a:lnTo>
                  <a:lnTo>
                    <a:pt x="2963667" y="376137"/>
                  </a:lnTo>
                  <a:lnTo>
                    <a:pt x="2965135" y="424313"/>
                  </a:lnTo>
                  <a:lnTo>
                    <a:pt x="2961135" y="471336"/>
                  </a:lnTo>
                  <a:lnTo>
                    <a:pt x="2951949" y="516869"/>
                  </a:lnTo>
                  <a:lnTo>
                    <a:pt x="2937856" y="560578"/>
                  </a:lnTo>
                  <a:lnTo>
                    <a:pt x="2919139" y="602127"/>
                  </a:lnTo>
                  <a:lnTo>
                    <a:pt x="2896079" y="641180"/>
                  </a:lnTo>
                  <a:lnTo>
                    <a:pt x="2868957" y="677401"/>
                  </a:lnTo>
                  <a:lnTo>
                    <a:pt x="2838053" y="710456"/>
                  </a:lnTo>
                  <a:lnTo>
                    <a:pt x="2803649" y="740007"/>
                  </a:lnTo>
                  <a:lnTo>
                    <a:pt x="2766026" y="765720"/>
                  </a:lnTo>
                  <a:lnTo>
                    <a:pt x="2725466" y="787259"/>
                  </a:lnTo>
                  <a:lnTo>
                    <a:pt x="2682249" y="804289"/>
                  </a:lnTo>
                  <a:lnTo>
                    <a:pt x="2636657" y="816473"/>
                  </a:lnTo>
                  <a:lnTo>
                    <a:pt x="2588970" y="823475"/>
                  </a:lnTo>
                  <a:lnTo>
                    <a:pt x="448763" y="1012700"/>
                  </a:lnTo>
                  <a:lnTo>
                    <a:pt x="400588" y="1014172"/>
                  </a:lnTo>
                  <a:lnTo>
                    <a:pt x="353567" y="1010177"/>
                  </a:lnTo>
                  <a:lnTo>
                    <a:pt x="308035" y="1000994"/>
                  </a:lnTo>
                  <a:lnTo>
                    <a:pt x="264328" y="986906"/>
                  </a:lnTo>
                  <a:lnTo>
                    <a:pt x="222782" y="968192"/>
                  </a:lnTo>
                  <a:lnTo>
                    <a:pt x="183731" y="945135"/>
                  </a:lnTo>
                  <a:lnTo>
                    <a:pt x="147513" y="918015"/>
                  </a:lnTo>
                  <a:lnTo>
                    <a:pt x="114462" y="887114"/>
                  </a:lnTo>
                  <a:lnTo>
                    <a:pt x="84914" y="852712"/>
                  </a:lnTo>
                  <a:lnTo>
                    <a:pt x="59205" y="815091"/>
                  </a:lnTo>
                  <a:lnTo>
                    <a:pt x="37670" y="774532"/>
                  </a:lnTo>
                  <a:lnTo>
                    <a:pt x="20645" y="731316"/>
                  </a:lnTo>
                  <a:lnTo>
                    <a:pt x="8465" y="685724"/>
                  </a:lnTo>
                  <a:lnTo>
                    <a:pt x="1467" y="638037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560516" y="2468836"/>
              <a:ext cx="2062480" cy="1079500"/>
            </a:xfrm>
            <a:custGeom>
              <a:avLst/>
              <a:gdLst/>
              <a:ahLst/>
              <a:cxnLst/>
              <a:rect l="l" t="t" r="r" b="b"/>
              <a:pathLst>
                <a:path w="2062479" h="1079500">
                  <a:moveTo>
                    <a:pt x="324187" y="1078989"/>
                  </a:moveTo>
                  <a:lnTo>
                    <a:pt x="278466" y="1075933"/>
                  </a:lnTo>
                  <a:lnTo>
                    <a:pt x="234113" y="1066536"/>
                  </a:lnTo>
                  <a:lnTo>
                    <a:pt x="191749" y="1051128"/>
                  </a:lnTo>
                  <a:lnTo>
                    <a:pt x="152000" y="1030041"/>
                  </a:lnTo>
                  <a:lnTo>
                    <a:pt x="115489" y="1003605"/>
                  </a:lnTo>
                  <a:lnTo>
                    <a:pt x="82838" y="972149"/>
                  </a:lnTo>
                  <a:lnTo>
                    <a:pt x="54671" y="936007"/>
                  </a:lnTo>
                  <a:lnTo>
                    <a:pt x="31611" y="895507"/>
                  </a:lnTo>
                  <a:lnTo>
                    <a:pt x="14281" y="850980"/>
                  </a:lnTo>
                  <a:lnTo>
                    <a:pt x="3638" y="804404"/>
                  </a:lnTo>
                  <a:lnTo>
                    <a:pt x="0" y="757953"/>
                  </a:lnTo>
                  <a:lnTo>
                    <a:pt x="3034" y="712248"/>
                  </a:lnTo>
                  <a:lnTo>
                    <a:pt x="12413" y="667914"/>
                  </a:lnTo>
                  <a:lnTo>
                    <a:pt x="27806" y="625572"/>
                  </a:lnTo>
                  <a:lnTo>
                    <a:pt x="48881" y="585846"/>
                  </a:lnTo>
                  <a:lnTo>
                    <a:pt x="75309" y="549358"/>
                  </a:lnTo>
                  <a:lnTo>
                    <a:pt x="106759" y="516732"/>
                  </a:lnTo>
                  <a:lnTo>
                    <a:pt x="142900" y="488591"/>
                  </a:lnTo>
                  <a:lnTo>
                    <a:pt x="183404" y="465558"/>
                  </a:lnTo>
                  <a:lnTo>
                    <a:pt x="227936" y="448255"/>
                  </a:lnTo>
                  <a:lnTo>
                    <a:pt x="1644729" y="14104"/>
                  </a:lnTo>
                  <a:lnTo>
                    <a:pt x="1694428" y="3075"/>
                  </a:lnTo>
                  <a:lnTo>
                    <a:pt x="1744784" y="0"/>
                  </a:lnTo>
                  <a:lnTo>
                    <a:pt x="1794862" y="4784"/>
                  </a:lnTo>
                  <a:lnTo>
                    <a:pt x="1843730" y="17342"/>
                  </a:lnTo>
                  <a:lnTo>
                    <a:pt x="1890455" y="37585"/>
                  </a:lnTo>
                  <a:lnTo>
                    <a:pt x="1933415" y="64922"/>
                  </a:lnTo>
                  <a:lnTo>
                    <a:pt x="1971215" y="98343"/>
                  </a:lnTo>
                  <a:lnTo>
                    <a:pt x="2003257" y="137124"/>
                  </a:lnTo>
                  <a:lnTo>
                    <a:pt x="2028946" y="180544"/>
                  </a:lnTo>
                  <a:lnTo>
                    <a:pt x="2047682" y="227879"/>
                  </a:lnTo>
                  <a:lnTo>
                    <a:pt x="2058326" y="274455"/>
                  </a:lnTo>
                  <a:lnTo>
                    <a:pt x="2061965" y="320906"/>
                  </a:lnTo>
                  <a:lnTo>
                    <a:pt x="2058930" y="366610"/>
                  </a:lnTo>
                  <a:lnTo>
                    <a:pt x="2049551" y="410945"/>
                  </a:lnTo>
                  <a:lnTo>
                    <a:pt x="2034158" y="453287"/>
                  </a:lnTo>
                  <a:lnTo>
                    <a:pt x="2013082" y="493013"/>
                  </a:lnTo>
                  <a:lnTo>
                    <a:pt x="1986655" y="529500"/>
                  </a:lnTo>
                  <a:lnTo>
                    <a:pt x="1955205" y="562126"/>
                  </a:lnTo>
                  <a:lnTo>
                    <a:pt x="1919063" y="590267"/>
                  </a:lnTo>
                  <a:lnTo>
                    <a:pt x="1878561" y="613301"/>
                  </a:lnTo>
                  <a:lnTo>
                    <a:pt x="1834029" y="630604"/>
                  </a:lnTo>
                  <a:lnTo>
                    <a:pt x="417236" y="1064755"/>
                  </a:lnTo>
                  <a:lnTo>
                    <a:pt x="370651" y="1075373"/>
                  </a:lnTo>
                  <a:lnTo>
                    <a:pt x="324187" y="10789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560516" y="2468836"/>
              <a:ext cx="2062480" cy="1079500"/>
            </a:xfrm>
            <a:custGeom>
              <a:avLst/>
              <a:gdLst/>
              <a:ahLst/>
              <a:cxnLst/>
              <a:rect l="l" t="t" r="r" b="b"/>
              <a:pathLst>
                <a:path w="2062479" h="1079500">
                  <a:moveTo>
                    <a:pt x="14281" y="850980"/>
                  </a:moveTo>
                  <a:lnTo>
                    <a:pt x="3638" y="804404"/>
                  </a:lnTo>
                  <a:lnTo>
                    <a:pt x="0" y="757953"/>
                  </a:lnTo>
                  <a:lnTo>
                    <a:pt x="3034" y="712248"/>
                  </a:lnTo>
                  <a:lnTo>
                    <a:pt x="12413" y="667914"/>
                  </a:lnTo>
                  <a:lnTo>
                    <a:pt x="27806" y="625572"/>
                  </a:lnTo>
                  <a:lnTo>
                    <a:pt x="48881" y="585846"/>
                  </a:lnTo>
                  <a:lnTo>
                    <a:pt x="75309" y="549358"/>
                  </a:lnTo>
                  <a:lnTo>
                    <a:pt x="106759" y="516732"/>
                  </a:lnTo>
                  <a:lnTo>
                    <a:pt x="142900" y="488591"/>
                  </a:lnTo>
                  <a:lnTo>
                    <a:pt x="183404" y="465558"/>
                  </a:lnTo>
                  <a:lnTo>
                    <a:pt x="227936" y="448255"/>
                  </a:lnTo>
                  <a:lnTo>
                    <a:pt x="1644729" y="14104"/>
                  </a:lnTo>
                  <a:lnTo>
                    <a:pt x="1694428" y="3075"/>
                  </a:lnTo>
                  <a:lnTo>
                    <a:pt x="1744784" y="0"/>
                  </a:lnTo>
                  <a:lnTo>
                    <a:pt x="1794862" y="4784"/>
                  </a:lnTo>
                  <a:lnTo>
                    <a:pt x="1843730" y="17342"/>
                  </a:lnTo>
                  <a:lnTo>
                    <a:pt x="1890455" y="37585"/>
                  </a:lnTo>
                  <a:lnTo>
                    <a:pt x="1933415" y="64922"/>
                  </a:lnTo>
                  <a:lnTo>
                    <a:pt x="1971215" y="98343"/>
                  </a:lnTo>
                  <a:lnTo>
                    <a:pt x="2003258" y="137124"/>
                  </a:lnTo>
                  <a:lnTo>
                    <a:pt x="2028946" y="180544"/>
                  </a:lnTo>
                  <a:lnTo>
                    <a:pt x="2047682" y="227879"/>
                  </a:lnTo>
                  <a:lnTo>
                    <a:pt x="2058326" y="274455"/>
                  </a:lnTo>
                  <a:lnTo>
                    <a:pt x="2061965" y="320906"/>
                  </a:lnTo>
                  <a:lnTo>
                    <a:pt x="2058930" y="366610"/>
                  </a:lnTo>
                  <a:lnTo>
                    <a:pt x="2049551" y="410945"/>
                  </a:lnTo>
                  <a:lnTo>
                    <a:pt x="2034158" y="453287"/>
                  </a:lnTo>
                  <a:lnTo>
                    <a:pt x="2013082" y="493013"/>
                  </a:lnTo>
                  <a:lnTo>
                    <a:pt x="1986655" y="529500"/>
                  </a:lnTo>
                  <a:lnTo>
                    <a:pt x="1955205" y="562126"/>
                  </a:lnTo>
                  <a:lnTo>
                    <a:pt x="1919063" y="590267"/>
                  </a:lnTo>
                  <a:lnTo>
                    <a:pt x="1878561" y="613301"/>
                  </a:lnTo>
                  <a:lnTo>
                    <a:pt x="1834029" y="630604"/>
                  </a:lnTo>
                  <a:lnTo>
                    <a:pt x="417236" y="1064755"/>
                  </a:lnTo>
                  <a:lnTo>
                    <a:pt x="370651" y="1075373"/>
                  </a:lnTo>
                  <a:lnTo>
                    <a:pt x="324187" y="1078989"/>
                  </a:lnTo>
                  <a:lnTo>
                    <a:pt x="278466" y="1075933"/>
                  </a:lnTo>
                  <a:lnTo>
                    <a:pt x="234113" y="1066536"/>
                  </a:lnTo>
                  <a:lnTo>
                    <a:pt x="191749" y="1051128"/>
                  </a:lnTo>
                  <a:lnTo>
                    <a:pt x="152000" y="1030041"/>
                  </a:lnTo>
                  <a:lnTo>
                    <a:pt x="115489" y="1003605"/>
                  </a:lnTo>
                  <a:lnTo>
                    <a:pt x="82838" y="972149"/>
                  </a:lnTo>
                  <a:lnTo>
                    <a:pt x="54671" y="936007"/>
                  </a:lnTo>
                  <a:lnTo>
                    <a:pt x="31611" y="895507"/>
                  </a:lnTo>
                  <a:lnTo>
                    <a:pt x="14281" y="85098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1" name="object 41"/>
          <p:cNvGrpSpPr/>
          <p:nvPr/>
        </p:nvGrpSpPr>
        <p:grpSpPr>
          <a:xfrm>
            <a:off x="3989403" y="837558"/>
            <a:ext cx="2040255" cy="999490"/>
            <a:chOff x="3989403" y="837558"/>
            <a:chExt cx="2040255" cy="999490"/>
          </a:xfrm>
        </p:grpSpPr>
        <p:sp>
          <p:nvSpPr>
            <p:cNvPr id="42" name="object 42"/>
            <p:cNvSpPr/>
            <p:nvPr/>
          </p:nvSpPr>
          <p:spPr>
            <a:xfrm>
              <a:off x="3994165" y="842320"/>
              <a:ext cx="2030730" cy="989965"/>
            </a:xfrm>
            <a:custGeom>
              <a:avLst/>
              <a:gdLst/>
              <a:ahLst/>
              <a:cxnLst/>
              <a:rect l="l" t="t" r="r" b="b"/>
              <a:pathLst>
                <a:path w="2030729" h="989964">
                  <a:moveTo>
                    <a:pt x="1698525" y="989516"/>
                  </a:moveTo>
                  <a:lnTo>
                    <a:pt x="1651621" y="989062"/>
                  </a:lnTo>
                  <a:lnTo>
                    <a:pt x="1604094" y="982167"/>
                  </a:lnTo>
                  <a:lnTo>
                    <a:pt x="278654" y="697948"/>
                  </a:lnTo>
                  <a:lnTo>
                    <a:pt x="232478" y="684749"/>
                  </a:lnTo>
                  <a:lnTo>
                    <a:pt x="189506" y="665931"/>
                  </a:lnTo>
                  <a:lnTo>
                    <a:pt x="150067" y="641993"/>
                  </a:lnTo>
                  <a:lnTo>
                    <a:pt x="114481" y="613435"/>
                  </a:lnTo>
                  <a:lnTo>
                    <a:pt x="83072" y="580757"/>
                  </a:lnTo>
                  <a:lnTo>
                    <a:pt x="56163" y="544458"/>
                  </a:lnTo>
                  <a:lnTo>
                    <a:pt x="34079" y="505037"/>
                  </a:lnTo>
                  <a:lnTo>
                    <a:pt x="17142" y="462996"/>
                  </a:lnTo>
                  <a:lnTo>
                    <a:pt x="5673" y="418832"/>
                  </a:lnTo>
                  <a:lnTo>
                    <a:pt x="0" y="373047"/>
                  </a:lnTo>
                  <a:lnTo>
                    <a:pt x="441" y="326139"/>
                  </a:lnTo>
                  <a:lnTo>
                    <a:pt x="7324" y="278608"/>
                  </a:lnTo>
                  <a:lnTo>
                    <a:pt x="20510" y="232428"/>
                  </a:lnTo>
                  <a:lnTo>
                    <a:pt x="39317" y="189458"/>
                  </a:lnTo>
                  <a:lnTo>
                    <a:pt x="63242" y="150020"/>
                  </a:lnTo>
                  <a:lnTo>
                    <a:pt x="91788" y="114437"/>
                  </a:lnTo>
                  <a:lnTo>
                    <a:pt x="124456" y="83032"/>
                  </a:lnTo>
                  <a:lnTo>
                    <a:pt x="160744" y="56130"/>
                  </a:lnTo>
                  <a:lnTo>
                    <a:pt x="200156" y="34051"/>
                  </a:lnTo>
                  <a:lnTo>
                    <a:pt x="242188" y="17121"/>
                  </a:lnTo>
                  <a:lnTo>
                    <a:pt x="286345" y="5662"/>
                  </a:lnTo>
                  <a:lnTo>
                    <a:pt x="332124" y="0"/>
                  </a:lnTo>
                  <a:lnTo>
                    <a:pt x="379028" y="452"/>
                  </a:lnTo>
                  <a:lnTo>
                    <a:pt x="426554" y="7347"/>
                  </a:lnTo>
                  <a:lnTo>
                    <a:pt x="1751994" y="291568"/>
                  </a:lnTo>
                  <a:lnTo>
                    <a:pt x="1796737" y="304294"/>
                  </a:lnTo>
                  <a:lnTo>
                    <a:pt x="1839068" y="322613"/>
                  </a:lnTo>
                  <a:lnTo>
                    <a:pt x="1878498" y="346186"/>
                  </a:lnTo>
                  <a:lnTo>
                    <a:pt x="1914536" y="374676"/>
                  </a:lnTo>
                  <a:lnTo>
                    <a:pt x="1946695" y="407746"/>
                  </a:lnTo>
                  <a:lnTo>
                    <a:pt x="1974485" y="445058"/>
                  </a:lnTo>
                  <a:lnTo>
                    <a:pt x="1997133" y="485697"/>
                  </a:lnTo>
                  <a:lnTo>
                    <a:pt x="2014120" y="528583"/>
                  </a:lnTo>
                  <a:lnTo>
                    <a:pt x="2025341" y="573131"/>
                  </a:lnTo>
                  <a:lnTo>
                    <a:pt x="2030687" y="618758"/>
                  </a:lnTo>
                  <a:lnTo>
                    <a:pt x="2030051" y="664878"/>
                  </a:lnTo>
                  <a:lnTo>
                    <a:pt x="2023326" y="710908"/>
                  </a:lnTo>
                  <a:lnTo>
                    <a:pt x="2010138" y="757087"/>
                  </a:lnTo>
                  <a:lnTo>
                    <a:pt x="1991332" y="800057"/>
                  </a:lnTo>
                  <a:lnTo>
                    <a:pt x="1967406" y="839496"/>
                  </a:lnTo>
                  <a:lnTo>
                    <a:pt x="1938860" y="875079"/>
                  </a:lnTo>
                  <a:lnTo>
                    <a:pt x="1906192" y="906483"/>
                  </a:lnTo>
                  <a:lnTo>
                    <a:pt x="1869904" y="933386"/>
                  </a:lnTo>
                  <a:lnTo>
                    <a:pt x="1830493" y="955464"/>
                  </a:lnTo>
                  <a:lnTo>
                    <a:pt x="1788460" y="972393"/>
                  </a:lnTo>
                  <a:lnTo>
                    <a:pt x="1744304" y="983852"/>
                  </a:lnTo>
                  <a:lnTo>
                    <a:pt x="1698525" y="9895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994165" y="842320"/>
              <a:ext cx="2030730" cy="989965"/>
            </a:xfrm>
            <a:custGeom>
              <a:avLst/>
              <a:gdLst/>
              <a:ahLst/>
              <a:cxnLst/>
              <a:rect l="l" t="t" r="r" b="b"/>
              <a:pathLst>
                <a:path w="2030729" h="989964">
                  <a:moveTo>
                    <a:pt x="7324" y="278608"/>
                  </a:moveTo>
                  <a:lnTo>
                    <a:pt x="20510" y="232428"/>
                  </a:lnTo>
                  <a:lnTo>
                    <a:pt x="39317" y="189458"/>
                  </a:lnTo>
                  <a:lnTo>
                    <a:pt x="63242" y="150020"/>
                  </a:lnTo>
                  <a:lnTo>
                    <a:pt x="91788" y="114437"/>
                  </a:lnTo>
                  <a:lnTo>
                    <a:pt x="124456" y="83032"/>
                  </a:lnTo>
                  <a:lnTo>
                    <a:pt x="160744" y="56130"/>
                  </a:lnTo>
                  <a:lnTo>
                    <a:pt x="200156" y="34051"/>
                  </a:lnTo>
                  <a:lnTo>
                    <a:pt x="242188" y="17121"/>
                  </a:lnTo>
                  <a:lnTo>
                    <a:pt x="286345" y="5662"/>
                  </a:lnTo>
                  <a:lnTo>
                    <a:pt x="332124" y="0"/>
                  </a:lnTo>
                  <a:lnTo>
                    <a:pt x="379028" y="452"/>
                  </a:lnTo>
                  <a:lnTo>
                    <a:pt x="426554" y="7347"/>
                  </a:lnTo>
                  <a:lnTo>
                    <a:pt x="1751994" y="291568"/>
                  </a:lnTo>
                  <a:lnTo>
                    <a:pt x="1796737" y="304294"/>
                  </a:lnTo>
                  <a:lnTo>
                    <a:pt x="1839068" y="322613"/>
                  </a:lnTo>
                  <a:lnTo>
                    <a:pt x="1878498" y="346186"/>
                  </a:lnTo>
                  <a:lnTo>
                    <a:pt x="1914536" y="374676"/>
                  </a:lnTo>
                  <a:lnTo>
                    <a:pt x="1946695" y="407746"/>
                  </a:lnTo>
                  <a:lnTo>
                    <a:pt x="1974485" y="445058"/>
                  </a:lnTo>
                  <a:lnTo>
                    <a:pt x="1997133" y="485697"/>
                  </a:lnTo>
                  <a:lnTo>
                    <a:pt x="2014120" y="528583"/>
                  </a:lnTo>
                  <a:lnTo>
                    <a:pt x="2025341" y="573131"/>
                  </a:lnTo>
                  <a:lnTo>
                    <a:pt x="2030687" y="618758"/>
                  </a:lnTo>
                  <a:lnTo>
                    <a:pt x="2030051" y="664878"/>
                  </a:lnTo>
                  <a:lnTo>
                    <a:pt x="2023326" y="710908"/>
                  </a:lnTo>
                  <a:lnTo>
                    <a:pt x="2010138" y="757087"/>
                  </a:lnTo>
                  <a:lnTo>
                    <a:pt x="1991332" y="800057"/>
                  </a:lnTo>
                  <a:lnTo>
                    <a:pt x="1967406" y="839496"/>
                  </a:lnTo>
                  <a:lnTo>
                    <a:pt x="1938860" y="875079"/>
                  </a:lnTo>
                  <a:lnTo>
                    <a:pt x="1906192" y="906483"/>
                  </a:lnTo>
                  <a:lnTo>
                    <a:pt x="1869904" y="933386"/>
                  </a:lnTo>
                  <a:lnTo>
                    <a:pt x="1830493" y="955464"/>
                  </a:lnTo>
                  <a:lnTo>
                    <a:pt x="1788460" y="972393"/>
                  </a:lnTo>
                  <a:lnTo>
                    <a:pt x="1744304" y="983852"/>
                  </a:lnTo>
                  <a:lnTo>
                    <a:pt x="1698525" y="989516"/>
                  </a:lnTo>
                  <a:lnTo>
                    <a:pt x="1651621" y="989062"/>
                  </a:lnTo>
                  <a:lnTo>
                    <a:pt x="1604094" y="982167"/>
                  </a:lnTo>
                  <a:lnTo>
                    <a:pt x="278654" y="697948"/>
                  </a:lnTo>
                  <a:lnTo>
                    <a:pt x="232478" y="684749"/>
                  </a:lnTo>
                  <a:lnTo>
                    <a:pt x="189506" y="665931"/>
                  </a:lnTo>
                  <a:lnTo>
                    <a:pt x="150067" y="641993"/>
                  </a:lnTo>
                  <a:lnTo>
                    <a:pt x="114481" y="613435"/>
                  </a:lnTo>
                  <a:lnTo>
                    <a:pt x="83072" y="580757"/>
                  </a:lnTo>
                  <a:lnTo>
                    <a:pt x="56163" y="544458"/>
                  </a:lnTo>
                  <a:lnTo>
                    <a:pt x="34079" y="505037"/>
                  </a:lnTo>
                  <a:lnTo>
                    <a:pt x="17142" y="462996"/>
                  </a:lnTo>
                  <a:lnTo>
                    <a:pt x="5673" y="418833"/>
                  </a:lnTo>
                  <a:lnTo>
                    <a:pt x="0" y="373047"/>
                  </a:lnTo>
                  <a:lnTo>
                    <a:pt x="441" y="326139"/>
                  </a:lnTo>
                  <a:lnTo>
                    <a:pt x="7324" y="278608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4" name="object 44"/>
          <p:cNvGrpSpPr/>
          <p:nvPr/>
        </p:nvGrpSpPr>
        <p:grpSpPr>
          <a:xfrm>
            <a:off x="6788530" y="361911"/>
            <a:ext cx="1898650" cy="1111885"/>
            <a:chOff x="6788530" y="361911"/>
            <a:chExt cx="1898650" cy="1111885"/>
          </a:xfrm>
        </p:grpSpPr>
        <p:sp>
          <p:nvSpPr>
            <p:cNvPr id="45" name="object 45"/>
            <p:cNvSpPr/>
            <p:nvPr/>
          </p:nvSpPr>
          <p:spPr>
            <a:xfrm>
              <a:off x="6793293" y="366674"/>
              <a:ext cx="1889125" cy="1102360"/>
            </a:xfrm>
            <a:custGeom>
              <a:avLst/>
              <a:gdLst/>
              <a:ahLst/>
              <a:cxnLst/>
              <a:rect l="l" t="t" r="r" b="b"/>
              <a:pathLst>
                <a:path w="1889125" h="1102360">
                  <a:moveTo>
                    <a:pt x="404842" y="1101995"/>
                  </a:moveTo>
                  <a:lnTo>
                    <a:pt x="357322" y="1100563"/>
                  </a:lnTo>
                  <a:lnTo>
                    <a:pt x="310852" y="1093479"/>
                  </a:lnTo>
                  <a:lnTo>
                    <a:pt x="265889" y="1080996"/>
                  </a:lnTo>
                  <a:lnTo>
                    <a:pt x="222888" y="1063367"/>
                  </a:lnTo>
                  <a:lnTo>
                    <a:pt x="182304" y="1040845"/>
                  </a:lnTo>
                  <a:lnTo>
                    <a:pt x="144593" y="1013683"/>
                  </a:lnTo>
                  <a:lnTo>
                    <a:pt x="110213" y="982133"/>
                  </a:lnTo>
                  <a:lnTo>
                    <a:pt x="79614" y="946448"/>
                  </a:lnTo>
                  <a:lnTo>
                    <a:pt x="53257" y="906881"/>
                  </a:lnTo>
                  <a:lnTo>
                    <a:pt x="31595" y="863685"/>
                  </a:lnTo>
                  <a:lnTo>
                    <a:pt x="15084" y="817113"/>
                  </a:lnTo>
                  <a:lnTo>
                    <a:pt x="4463" y="768854"/>
                  </a:lnTo>
                  <a:lnTo>
                    <a:pt x="0" y="720734"/>
                  </a:lnTo>
                  <a:lnTo>
                    <a:pt x="1438" y="673209"/>
                  </a:lnTo>
                  <a:lnTo>
                    <a:pt x="8528" y="626734"/>
                  </a:lnTo>
                  <a:lnTo>
                    <a:pt x="21017" y="581764"/>
                  </a:lnTo>
                  <a:lnTo>
                    <a:pt x="38651" y="538756"/>
                  </a:lnTo>
                  <a:lnTo>
                    <a:pt x="61177" y="498165"/>
                  </a:lnTo>
                  <a:lnTo>
                    <a:pt x="88343" y="460446"/>
                  </a:lnTo>
                  <a:lnTo>
                    <a:pt x="119895" y="426056"/>
                  </a:lnTo>
                  <a:lnTo>
                    <a:pt x="155581" y="395450"/>
                  </a:lnTo>
                  <a:lnTo>
                    <a:pt x="195149" y="369083"/>
                  </a:lnTo>
                  <a:lnTo>
                    <a:pt x="238343" y="347412"/>
                  </a:lnTo>
                  <a:lnTo>
                    <a:pt x="284914" y="330892"/>
                  </a:lnTo>
                  <a:lnTo>
                    <a:pt x="1387754" y="15134"/>
                  </a:lnTo>
                  <a:lnTo>
                    <a:pt x="1438375" y="4187"/>
                  </a:lnTo>
                  <a:lnTo>
                    <a:pt x="1489554" y="0"/>
                  </a:lnTo>
                  <a:lnTo>
                    <a:pt x="1540634" y="2493"/>
                  </a:lnTo>
                  <a:lnTo>
                    <a:pt x="1590956" y="11596"/>
                  </a:lnTo>
                  <a:lnTo>
                    <a:pt x="1639866" y="27231"/>
                  </a:lnTo>
                  <a:lnTo>
                    <a:pt x="1686703" y="49324"/>
                  </a:lnTo>
                  <a:lnTo>
                    <a:pt x="1730231" y="77380"/>
                  </a:lnTo>
                  <a:lnTo>
                    <a:pt x="1769375" y="110610"/>
                  </a:lnTo>
                  <a:lnTo>
                    <a:pt x="1803724" y="148497"/>
                  </a:lnTo>
                  <a:lnTo>
                    <a:pt x="1832866" y="190521"/>
                  </a:lnTo>
                  <a:lnTo>
                    <a:pt x="1856391" y="236166"/>
                  </a:lnTo>
                  <a:lnTo>
                    <a:pt x="1873884" y="284913"/>
                  </a:lnTo>
                  <a:lnTo>
                    <a:pt x="1884506" y="333172"/>
                  </a:lnTo>
                  <a:lnTo>
                    <a:pt x="1888970" y="381292"/>
                  </a:lnTo>
                  <a:lnTo>
                    <a:pt x="1887531" y="428817"/>
                  </a:lnTo>
                  <a:lnTo>
                    <a:pt x="1880439" y="475292"/>
                  </a:lnTo>
                  <a:lnTo>
                    <a:pt x="1867951" y="520262"/>
                  </a:lnTo>
                  <a:lnTo>
                    <a:pt x="1850317" y="563270"/>
                  </a:lnTo>
                  <a:lnTo>
                    <a:pt x="1827791" y="603861"/>
                  </a:lnTo>
                  <a:lnTo>
                    <a:pt x="1800625" y="641580"/>
                  </a:lnTo>
                  <a:lnTo>
                    <a:pt x="1769074" y="675970"/>
                  </a:lnTo>
                  <a:lnTo>
                    <a:pt x="1733388" y="706576"/>
                  </a:lnTo>
                  <a:lnTo>
                    <a:pt x="1693820" y="732943"/>
                  </a:lnTo>
                  <a:lnTo>
                    <a:pt x="1650625" y="754614"/>
                  </a:lnTo>
                  <a:lnTo>
                    <a:pt x="1604054" y="771134"/>
                  </a:lnTo>
                  <a:lnTo>
                    <a:pt x="501214" y="1086892"/>
                  </a:lnTo>
                  <a:lnTo>
                    <a:pt x="452959" y="1097522"/>
                  </a:lnTo>
                  <a:lnTo>
                    <a:pt x="404842" y="11019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6793293" y="366674"/>
              <a:ext cx="1889125" cy="1102360"/>
            </a:xfrm>
            <a:custGeom>
              <a:avLst/>
              <a:gdLst/>
              <a:ahLst/>
              <a:cxnLst/>
              <a:rect l="l" t="t" r="r" b="b"/>
              <a:pathLst>
                <a:path w="1889125" h="1102360">
                  <a:moveTo>
                    <a:pt x="15084" y="817113"/>
                  </a:moveTo>
                  <a:lnTo>
                    <a:pt x="4463" y="768854"/>
                  </a:lnTo>
                  <a:lnTo>
                    <a:pt x="0" y="720734"/>
                  </a:lnTo>
                  <a:lnTo>
                    <a:pt x="1438" y="673209"/>
                  </a:lnTo>
                  <a:lnTo>
                    <a:pt x="8528" y="626734"/>
                  </a:lnTo>
                  <a:lnTo>
                    <a:pt x="21017" y="581764"/>
                  </a:lnTo>
                  <a:lnTo>
                    <a:pt x="38651" y="538756"/>
                  </a:lnTo>
                  <a:lnTo>
                    <a:pt x="61177" y="498165"/>
                  </a:lnTo>
                  <a:lnTo>
                    <a:pt x="88343" y="460446"/>
                  </a:lnTo>
                  <a:lnTo>
                    <a:pt x="119895" y="426056"/>
                  </a:lnTo>
                  <a:lnTo>
                    <a:pt x="155581" y="395450"/>
                  </a:lnTo>
                  <a:lnTo>
                    <a:pt x="195149" y="369083"/>
                  </a:lnTo>
                  <a:lnTo>
                    <a:pt x="238343" y="347412"/>
                  </a:lnTo>
                  <a:lnTo>
                    <a:pt x="284914" y="330892"/>
                  </a:lnTo>
                  <a:lnTo>
                    <a:pt x="1387754" y="15134"/>
                  </a:lnTo>
                  <a:lnTo>
                    <a:pt x="1438375" y="4187"/>
                  </a:lnTo>
                  <a:lnTo>
                    <a:pt x="1489554" y="0"/>
                  </a:lnTo>
                  <a:lnTo>
                    <a:pt x="1540634" y="2493"/>
                  </a:lnTo>
                  <a:lnTo>
                    <a:pt x="1590956" y="11596"/>
                  </a:lnTo>
                  <a:lnTo>
                    <a:pt x="1639866" y="27231"/>
                  </a:lnTo>
                  <a:lnTo>
                    <a:pt x="1686703" y="49324"/>
                  </a:lnTo>
                  <a:lnTo>
                    <a:pt x="1730231" y="77380"/>
                  </a:lnTo>
                  <a:lnTo>
                    <a:pt x="1769375" y="110610"/>
                  </a:lnTo>
                  <a:lnTo>
                    <a:pt x="1803724" y="148497"/>
                  </a:lnTo>
                  <a:lnTo>
                    <a:pt x="1832866" y="190521"/>
                  </a:lnTo>
                  <a:lnTo>
                    <a:pt x="1856391" y="236166"/>
                  </a:lnTo>
                  <a:lnTo>
                    <a:pt x="1873884" y="284913"/>
                  </a:lnTo>
                  <a:lnTo>
                    <a:pt x="1884506" y="333172"/>
                  </a:lnTo>
                  <a:lnTo>
                    <a:pt x="1888970" y="381292"/>
                  </a:lnTo>
                  <a:lnTo>
                    <a:pt x="1887531" y="428817"/>
                  </a:lnTo>
                  <a:lnTo>
                    <a:pt x="1880439" y="475292"/>
                  </a:lnTo>
                  <a:lnTo>
                    <a:pt x="1867951" y="520262"/>
                  </a:lnTo>
                  <a:lnTo>
                    <a:pt x="1850317" y="563270"/>
                  </a:lnTo>
                  <a:lnTo>
                    <a:pt x="1827791" y="603861"/>
                  </a:lnTo>
                  <a:lnTo>
                    <a:pt x="1800625" y="641580"/>
                  </a:lnTo>
                  <a:lnTo>
                    <a:pt x="1769074" y="675970"/>
                  </a:lnTo>
                  <a:lnTo>
                    <a:pt x="1733388" y="706576"/>
                  </a:lnTo>
                  <a:lnTo>
                    <a:pt x="1693820" y="732943"/>
                  </a:lnTo>
                  <a:lnTo>
                    <a:pt x="1650625" y="754614"/>
                  </a:lnTo>
                  <a:lnTo>
                    <a:pt x="1604054" y="771134"/>
                  </a:lnTo>
                  <a:lnTo>
                    <a:pt x="501214" y="1086892"/>
                  </a:lnTo>
                  <a:lnTo>
                    <a:pt x="452959" y="1097522"/>
                  </a:lnTo>
                  <a:lnTo>
                    <a:pt x="404842" y="1101995"/>
                  </a:lnTo>
                  <a:lnTo>
                    <a:pt x="357322" y="1100563"/>
                  </a:lnTo>
                  <a:lnTo>
                    <a:pt x="310852" y="1093479"/>
                  </a:lnTo>
                  <a:lnTo>
                    <a:pt x="265889" y="1080996"/>
                  </a:lnTo>
                  <a:lnTo>
                    <a:pt x="222888" y="1063367"/>
                  </a:lnTo>
                  <a:lnTo>
                    <a:pt x="182304" y="1040845"/>
                  </a:lnTo>
                  <a:lnTo>
                    <a:pt x="144593" y="1013683"/>
                  </a:lnTo>
                  <a:lnTo>
                    <a:pt x="110213" y="982133"/>
                  </a:lnTo>
                  <a:lnTo>
                    <a:pt x="79614" y="946448"/>
                  </a:lnTo>
                  <a:lnTo>
                    <a:pt x="53257" y="906881"/>
                  </a:lnTo>
                  <a:lnTo>
                    <a:pt x="31595" y="863685"/>
                  </a:lnTo>
                  <a:lnTo>
                    <a:pt x="15084" y="817113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776852" y="181874"/>
            <a:ext cx="437705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140" b="1">
                <a:latin typeface="Tahoma"/>
                <a:cs typeface="Tahoma"/>
              </a:rPr>
              <a:t>ФП</a:t>
            </a:r>
            <a:r>
              <a:rPr dirty="0" sz="2200" spc="-15" b="1">
                <a:latin typeface="Tahoma"/>
                <a:cs typeface="Tahoma"/>
              </a:rPr>
              <a:t> </a:t>
            </a:r>
            <a:r>
              <a:rPr dirty="0" sz="2200" spc="80" b="1">
                <a:latin typeface="Tahoma"/>
                <a:cs typeface="Tahoma"/>
              </a:rPr>
              <a:t>«ПРОФЕССИОНАЛИТЕТ»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2200" spc="30" b="1">
                <a:latin typeface="Tahoma"/>
                <a:cs typeface="Tahoma"/>
              </a:rPr>
              <a:t>ЭТО: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72702" y="1984168"/>
            <a:ext cx="1975485" cy="1075690"/>
            <a:chOff x="5172702" y="1984168"/>
            <a:chExt cx="1975485" cy="1075690"/>
          </a:xfrm>
        </p:grpSpPr>
        <p:sp>
          <p:nvSpPr>
            <p:cNvPr id="49" name="object 49"/>
            <p:cNvSpPr/>
            <p:nvPr/>
          </p:nvSpPr>
          <p:spPr>
            <a:xfrm>
              <a:off x="5177464" y="1988930"/>
              <a:ext cx="1965960" cy="1066165"/>
            </a:xfrm>
            <a:custGeom>
              <a:avLst/>
              <a:gdLst/>
              <a:ahLst/>
              <a:cxnLst/>
              <a:rect l="l" t="t" r="r" b="b"/>
              <a:pathLst>
                <a:path w="1965959" h="1066164">
                  <a:moveTo>
                    <a:pt x="420862" y="1065968"/>
                  </a:moveTo>
                  <a:lnTo>
                    <a:pt x="374318" y="1061105"/>
                  </a:lnTo>
                  <a:lnTo>
                    <a:pt x="329062" y="1051475"/>
                  </a:lnTo>
                  <a:lnTo>
                    <a:pt x="285407" y="1037303"/>
                  </a:lnTo>
                  <a:lnTo>
                    <a:pt x="243666" y="1018811"/>
                  </a:lnTo>
                  <a:lnTo>
                    <a:pt x="204148" y="996222"/>
                  </a:lnTo>
                  <a:lnTo>
                    <a:pt x="167166" y="969760"/>
                  </a:lnTo>
                  <a:lnTo>
                    <a:pt x="133032" y="939646"/>
                  </a:lnTo>
                  <a:lnTo>
                    <a:pt x="102059" y="906106"/>
                  </a:lnTo>
                  <a:lnTo>
                    <a:pt x="74555" y="869361"/>
                  </a:lnTo>
                  <a:lnTo>
                    <a:pt x="50836" y="829634"/>
                  </a:lnTo>
                  <a:lnTo>
                    <a:pt x="31212" y="787150"/>
                  </a:lnTo>
                  <a:lnTo>
                    <a:pt x="15994" y="742130"/>
                  </a:lnTo>
                  <a:lnTo>
                    <a:pt x="5495" y="694799"/>
                  </a:lnTo>
                  <a:lnTo>
                    <a:pt x="140" y="646615"/>
                  </a:lnTo>
                  <a:lnTo>
                    <a:pt x="0" y="599099"/>
                  </a:lnTo>
                  <a:lnTo>
                    <a:pt x="4847" y="552561"/>
                  </a:lnTo>
                  <a:lnTo>
                    <a:pt x="14462" y="507314"/>
                  </a:lnTo>
                  <a:lnTo>
                    <a:pt x="28621" y="463669"/>
                  </a:lnTo>
                  <a:lnTo>
                    <a:pt x="47102" y="421938"/>
                  </a:lnTo>
                  <a:lnTo>
                    <a:pt x="69680" y="382432"/>
                  </a:lnTo>
                  <a:lnTo>
                    <a:pt x="96134" y="345464"/>
                  </a:lnTo>
                  <a:lnTo>
                    <a:pt x="126238" y="311344"/>
                  </a:lnTo>
                  <a:lnTo>
                    <a:pt x="159772" y="280385"/>
                  </a:lnTo>
                  <a:lnTo>
                    <a:pt x="196512" y="252898"/>
                  </a:lnTo>
                  <a:lnTo>
                    <a:pt x="236236" y="229194"/>
                  </a:lnTo>
                  <a:lnTo>
                    <a:pt x="278718" y="209587"/>
                  </a:lnTo>
                  <a:lnTo>
                    <a:pt x="323737" y="194386"/>
                  </a:lnTo>
                  <a:lnTo>
                    <a:pt x="371071" y="183904"/>
                  </a:lnTo>
                  <a:lnTo>
                    <a:pt x="1448921" y="5392"/>
                  </a:lnTo>
                  <a:lnTo>
                    <a:pt x="1498844" y="0"/>
                  </a:lnTo>
                  <a:lnTo>
                    <a:pt x="1548664" y="249"/>
                  </a:lnTo>
                  <a:lnTo>
                    <a:pt x="1597923" y="6038"/>
                  </a:lnTo>
                  <a:lnTo>
                    <a:pt x="1646161" y="17257"/>
                  </a:lnTo>
                  <a:lnTo>
                    <a:pt x="1692921" y="33801"/>
                  </a:lnTo>
                  <a:lnTo>
                    <a:pt x="1737744" y="55564"/>
                  </a:lnTo>
                  <a:lnTo>
                    <a:pt x="1780171" y="82435"/>
                  </a:lnTo>
                  <a:lnTo>
                    <a:pt x="1819298" y="113921"/>
                  </a:lnTo>
                  <a:lnTo>
                    <a:pt x="1854361" y="149322"/>
                  </a:lnTo>
                  <a:lnTo>
                    <a:pt x="1885112" y="188241"/>
                  </a:lnTo>
                  <a:lnTo>
                    <a:pt x="1911298" y="230278"/>
                  </a:lnTo>
                  <a:lnTo>
                    <a:pt x="1932674" y="275032"/>
                  </a:lnTo>
                  <a:lnTo>
                    <a:pt x="1948991" y="322106"/>
                  </a:lnTo>
                  <a:lnTo>
                    <a:pt x="1959996" y="371099"/>
                  </a:lnTo>
                  <a:lnTo>
                    <a:pt x="1965352" y="419282"/>
                  </a:lnTo>
                  <a:lnTo>
                    <a:pt x="1965494" y="466799"/>
                  </a:lnTo>
                  <a:lnTo>
                    <a:pt x="1960645" y="513336"/>
                  </a:lnTo>
                  <a:lnTo>
                    <a:pt x="1951030" y="558583"/>
                  </a:lnTo>
                  <a:lnTo>
                    <a:pt x="1936870" y="602228"/>
                  </a:lnTo>
                  <a:lnTo>
                    <a:pt x="1918391" y="643959"/>
                  </a:lnTo>
                  <a:lnTo>
                    <a:pt x="1895812" y="683465"/>
                  </a:lnTo>
                  <a:lnTo>
                    <a:pt x="1869359" y="720434"/>
                  </a:lnTo>
                  <a:lnTo>
                    <a:pt x="1839254" y="754553"/>
                  </a:lnTo>
                  <a:lnTo>
                    <a:pt x="1805720" y="785513"/>
                  </a:lnTo>
                  <a:lnTo>
                    <a:pt x="1768980" y="813000"/>
                  </a:lnTo>
                  <a:lnTo>
                    <a:pt x="1729257" y="836703"/>
                  </a:lnTo>
                  <a:lnTo>
                    <a:pt x="1686774" y="856311"/>
                  </a:lnTo>
                  <a:lnTo>
                    <a:pt x="1641754" y="871511"/>
                  </a:lnTo>
                  <a:lnTo>
                    <a:pt x="1594421" y="881993"/>
                  </a:lnTo>
                  <a:lnTo>
                    <a:pt x="516571" y="1060504"/>
                  </a:lnTo>
                  <a:lnTo>
                    <a:pt x="468385" y="1065842"/>
                  </a:lnTo>
                  <a:lnTo>
                    <a:pt x="420862" y="10659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5177464" y="1988930"/>
              <a:ext cx="1965960" cy="1066165"/>
            </a:xfrm>
            <a:custGeom>
              <a:avLst/>
              <a:gdLst/>
              <a:ahLst/>
              <a:cxnLst/>
              <a:rect l="l" t="t" r="r" b="b"/>
              <a:pathLst>
                <a:path w="1965959" h="1066164">
                  <a:moveTo>
                    <a:pt x="5495" y="694799"/>
                  </a:moveTo>
                  <a:lnTo>
                    <a:pt x="140" y="646615"/>
                  </a:lnTo>
                  <a:lnTo>
                    <a:pt x="0" y="599099"/>
                  </a:lnTo>
                  <a:lnTo>
                    <a:pt x="4847" y="552561"/>
                  </a:lnTo>
                  <a:lnTo>
                    <a:pt x="14462" y="507314"/>
                  </a:lnTo>
                  <a:lnTo>
                    <a:pt x="28621" y="463669"/>
                  </a:lnTo>
                  <a:lnTo>
                    <a:pt x="47102" y="421938"/>
                  </a:lnTo>
                  <a:lnTo>
                    <a:pt x="69680" y="382432"/>
                  </a:lnTo>
                  <a:lnTo>
                    <a:pt x="96134" y="345464"/>
                  </a:lnTo>
                  <a:lnTo>
                    <a:pt x="126238" y="311344"/>
                  </a:lnTo>
                  <a:lnTo>
                    <a:pt x="159772" y="280385"/>
                  </a:lnTo>
                  <a:lnTo>
                    <a:pt x="196512" y="252898"/>
                  </a:lnTo>
                  <a:lnTo>
                    <a:pt x="236236" y="229194"/>
                  </a:lnTo>
                  <a:lnTo>
                    <a:pt x="278718" y="209587"/>
                  </a:lnTo>
                  <a:lnTo>
                    <a:pt x="323737" y="194386"/>
                  </a:lnTo>
                  <a:lnTo>
                    <a:pt x="371071" y="183904"/>
                  </a:lnTo>
                  <a:lnTo>
                    <a:pt x="1448921" y="5392"/>
                  </a:lnTo>
                  <a:lnTo>
                    <a:pt x="1498844" y="0"/>
                  </a:lnTo>
                  <a:lnTo>
                    <a:pt x="1548664" y="249"/>
                  </a:lnTo>
                  <a:lnTo>
                    <a:pt x="1597923" y="6038"/>
                  </a:lnTo>
                  <a:lnTo>
                    <a:pt x="1646161" y="17257"/>
                  </a:lnTo>
                  <a:lnTo>
                    <a:pt x="1692921" y="33801"/>
                  </a:lnTo>
                  <a:lnTo>
                    <a:pt x="1737744" y="55564"/>
                  </a:lnTo>
                  <a:lnTo>
                    <a:pt x="1780171" y="82435"/>
                  </a:lnTo>
                  <a:lnTo>
                    <a:pt x="1819299" y="113921"/>
                  </a:lnTo>
                  <a:lnTo>
                    <a:pt x="1854361" y="149322"/>
                  </a:lnTo>
                  <a:lnTo>
                    <a:pt x="1885112" y="188241"/>
                  </a:lnTo>
                  <a:lnTo>
                    <a:pt x="1911298" y="230278"/>
                  </a:lnTo>
                  <a:lnTo>
                    <a:pt x="1932674" y="275032"/>
                  </a:lnTo>
                  <a:lnTo>
                    <a:pt x="1948991" y="322106"/>
                  </a:lnTo>
                  <a:lnTo>
                    <a:pt x="1959996" y="371099"/>
                  </a:lnTo>
                  <a:lnTo>
                    <a:pt x="1965352" y="419282"/>
                  </a:lnTo>
                  <a:lnTo>
                    <a:pt x="1965494" y="466799"/>
                  </a:lnTo>
                  <a:lnTo>
                    <a:pt x="1960645" y="513336"/>
                  </a:lnTo>
                  <a:lnTo>
                    <a:pt x="1951030" y="558583"/>
                  </a:lnTo>
                  <a:lnTo>
                    <a:pt x="1936870" y="602228"/>
                  </a:lnTo>
                  <a:lnTo>
                    <a:pt x="1918391" y="643959"/>
                  </a:lnTo>
                  <a:lnTo>
                    <a:pt x="1895812" y="683465"/>
                  </a:lnTo>
                  <a:lnTo>
                    <a:pt x="1869359" y="720434"/>
                  </a:lnTo>
                  <a:lnTo>
                    <a:pt x="1839254" y="754553"/>
                  </a:lnTo>
                  <a:lnTo>
                    <a:pt x="1805720" y="785513"/>
                  </a:lnTo>
                  <a:lnTo>
                    <a:pt x="1768980" y="813000"/>
                  </a:lnTo>
                  <a:lnTo>
                    <a:pt x="1729257" y="836703"/>
                  </a:lnTo>
                  <a:lnTo>
                    <a:pt x="1686774" y="856311"/>
                  </a:lnTo>
                  <a:lnTo>
                    <a:pt x="1641754" y="871511"/>
                  </a:lnTo>
                  <a:lnTo>
                    <a:pt x="1594421" y="881993"/>
                  </a:lnTo>
                  <a:lnTo>
                    <a:pt x="516571" y="1060504"/>
                  </a:lnTo>
                  <a:lnTo>
                    <a:pt x="468385" y="1065842"/>
                  </a:lnTo>
                  <a:lnTo>
                    <a:pt x="420862" y="1065968"/>
                  </a:lnTo>
                  <a:lnTo>
                    <a:pt x="374318" y="1061105"/>
                  </a:lnTo>
                  <a:lnTo>
                    <a:pt x="329062" y="1051475"/>
                  </a:lnTo>
                  <a:lnTo>
                    <a:pt x="285407" y="1037303"/>
                  </a:lnTo>
                  <a:lnTo>
                    <a:pt x="243666" y="1018811"/>
                  </a:lnTo>
                  <a:lnTo>
                    <a:pt x="204148" y="996222"/>
                  </a:lnTo>
                  <a:lnTo>
                    <a:pt x="167166" y="969760"/>
                  </a:lnTo>
                  <a:lnTo>
                    <a:pt x="133032" y="939646"/>
                  </a:lnTo>
                  <a:lnTo>
                    <a:pt x="102059" y="906106"/>
                  </a:lnTo>
                  <a:lnTo>
                    <a:pt x="74555" y="869361"/>
                  </a:lnTo>
                  <a:lnTo>
                    <a:pt x="50836" y="829634"/>
                  </a:lnTo>
                  <a:lnTo>
                    <a:pt x="31212" y="787150"/>
                  </a:lnTo>
                  <a:lnTo>
                    <a:pt x="15994" y="742130"/>
                  </a:lnTo>
                  <a:lnTo>
                    <a:pt x="5495" y="6947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 txBox="1"/>
          <p:nvPr/>
        </p:nvSpPr>
        <p:spPr>
          <a:xfrm rot="21120000">
            <a:off x="5410876" y="2221782"/>
            <a:ext cx="1362903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30" b="1">
                <a:latin typeface="Tahoma"/>
                <a:cs typeface="Tahoma"/>
              </a:rPr>
              <a:t>Га</a:t>
            </a:r>
            <a:r>
              <a:rPr dirty="0" sz="1100" b="1">
                <a:latin typeface="Tahoma"/>
                <a:cs typeface="Tahoma"/>
              </a:rPr>
              <a:t>р</a:t>
            </a:r>
            <a:r>
              <a:rPr dirty="0" baseline="2525" sz="1650" spc="52" b="1">
                <a:latin typeface="Tahoma"/>
                <a:cs typeface="Tahoma"/>
              </a:rPr>
              <a:t>антированное</a:t>
            </a:r>
            <a:endParaRPr baseline="2525" sz="165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 rot="21060000">
            <a:off x="5438761" y="2391400"/>
            <a:ext cx="1307961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35" b="1">
                <a:latin typeface="Tahoma"/>
                <a:cs typeface="Tahoma"/>
              </a:rPr>
              <a:t>т</a:t>
            </a:r>
            <a:r>
              <a:rPr dirty="0" sz="1100" spc="25" b="1">
                <a:latin typeface="Tahoma"/>
                <a:cs typeface="Tahoma"/>
              </a:rPr>
              <a:t>р</a:t>
            </a:r>
            <a:r>
              <a:rPr dirty="0" sz="1100" spc="-5" b="1">
                <a:latin typeface="Tahoma"/>
                <a:cs typeface="Tahoma"/>
              </a:rPr>
              <a:t>у</a:t>
            </a:r>
            <a:r>
              <a:rPr dirty="0" sz="1100" spc="50" b="1">
                <a:latin typeface="Tahoma"/>
                <a:cs typeface="Tahoma"/>
              </a:rPr>
              <a:t>д</a:t>
            </a:r>
            <a:r>
              <a:rPr dirty="0" sz="1100" spc="25" b="1">
                <a:latin typeface="Tahoma"/>
                <a:cs typeface="Tahoma"/>
              </a:rPr>
              <a:t>о</a:t>
            </a:r>
            <a:r>
              <a:rPr dirty="0" sz="1100" spc="20" b="1">
                <a:latin typeface="Tahoma"/>
                <a:cs typeface="Tahoma"/>
              </a:rPr>
              <a:t>у</a:t>
            </a:r>
            <a:r>
              <a:rPr dirty="0" sz="1100" spc="65" b="1">
                <a:latin typeface="Tahoma"/>
                <a:cs typeface="Tahoma"/>
              </a:rPr>
              <a:t>с</a:t>
            </a:r>
            <a:r>
              <a:rPr dirty="0" sz="1100" spc="50" b="1">
                <a:latin typeface="Tahoma"/>
                <a:cs typeface="Tahoma"/>
              </a:rPr>
              <a:t>трой</a:t>
            </a:r>
            <a:r>
              <a:rPr dirty="0" sz="1100" spc="40" b="1">
                <a:latin typeface="Tahoma"/>
                <a:cs typeface="Tahoma"/>
              </a:rPr>
              <a:t>с</a:t>
            </a:r>
            <a:r>
              <a:rPr dirty="0" sz="1100" spc="10" b="1">
                <a:latin typeface="Tahoma"/>
                <a:cs typeface="Tahoma"/>
              </a:rPr>
              <a:t>т</a:t>
            </a:r>
            <a:r>
              <a:rPr dirty="0" sz="1100" b="1">
                <a:latin typeface="Tahoma"/>
                <a:cs typeface="Tahoma"/>
              </a:rPr>
              <a:t>в</a:t>
            </a:r>
            <a:r>
              <a:rPr dirty="0" sz="1100" spc="40" b="1">
                <a:latin typeface="Tahoma"/>
                <a:cs typeface="Tahoma"/>
              </a:rPr>
              <a:t>о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 rot="21060000">
            <a:off x="5465242" y="2555059"/>
            <a:ext cx="1331956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25" b="1">
                <a:latin typeface="Tahoma"/>
                <a:cs typeface="Tahoma"/>
              </a:rPr>
              <a:t>на</a:t>
            </a:r>
            <a:r>
              <a:rPr dirty="0" sz="1100" spc="-15" b="1">
                <a:latin typeface="Tahoma"/>
                <a:cs typeface="Tahoma"/>
              </a:rPr>
              <a:t> </a:t>
            </a:r>
            <a:r>
              <a:rPr dirty="0" sz="1100" spc="55" b="1">
                <a:latin typeface="Tahoma"/>
                <a:cs typeface="Tahoma"/>
              </a:rPr>
              <a:t>пр</a:t>
            </a:r>
            <a:r>
              <a:rPr dirty="0" sz="1100" spc="40" b="1">
                <a:latin typeface="Tahoma"/>
                <a:cs typeface="Tahoma"/>
              </a:rPr>
              <a:t>е</a:t>
            </a:r>
            <a:r>
              <a:rPr dirty="0" sz="1100" spc="35" b="1">
                <a:latin typeface="Tahoma"/>
                <a:cs typeface="Tahoma"/>
              </a:rPr>
              <a:t>дприятиях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 rot="21060000">
            <a:off x="5491518" y="2708781"/>
            <a:ext cx="1479176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35" b="1">
                <a:latin typeface="Tahoma"/>
                <a:cs typeface="Tahoma"/>
              </a:rPr>
              <a:t>партнеров</a:t>
            </a:r>
            <a:r>
              <a:rPr dirty="0" sz="1100" spc="-60" b="1">
                <a:latin typeface="Tahoma"/>
                <a:cs typeface="Tahoma"/>
              </a:rPr>
              <a:t> </a:t>
            </a:r>
            <a:r>
              <a:rPr dirty="0" sz="1100" spc="35" b="1">
                <a:latin typeface="Tahoma"/>
                <a:cs typeface="Tahoma"/>
              </a:rPr>
              <a:t>проекта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 rot="20700000">
            <a:off x="6908705" y="773402"/>
            <a:ext cx="161324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40" b="1">
                <a:latin typeface="Tahoma"/>
                <a:cs typeface="Tahoma"/>
              </a:rPr>
              <a:t>уверенность</a:t>
            </a:r>
            <a:r>
              <a:rPr dirty="0" sz="1100" spc="-25" b="1">
                <a:latin typeface="Tahoma"/>
                <a:cs typeface="Tahoma"/>
              </a:rPr>
              <a:t> </a:t>
            </a:r>
            <a:r>
              <a:rPr dirty="0" sz="1100" spc="15" b="1">
                <a:latin typeface="Tahoma"/>
                <a:cs typeface="Tahoma"/>
              </a:rPr>
              <a:t>в</a:t>
            </a:r>
            <a:r>
              <a:rPr dirty="0" sz="1100" spc="-20" b="1">
                <a:latin typeface="Tahoma"/>
                <a:cs typeface="Tahoma"/>
              </a:rPr>
              <a:t> </a:t>
            </a:r>
            <a:r>
              <a:rPr dirty="0" sz="1100" spc="45" b="1">
                <a:latin typeface="Tahoma"/>
                <a:cs typeface="Tahoma"/>
              </a:rPr>
              <a:t>своем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 rot="20760000">
            <a:off x="7398578" y="936523"/>
            <a:ext cx="712333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5" b="1">
                <a:latin typeface="Tahoma"/>
                <a:cs typeface="Tahoma"/>
              </a:rPr>
              <a:t>б</a:t>
            </a:r>
            <a:r>
              <a:rPr dirty="0" sz="1100" spc="-25" b="1">
                <a:latin typeface="Tahoma"/>
                <a:cs typeface="Tahoma"/>
              </a:rPr>
              <a:t>у</a:t>
            </a:r>
            <a:r>
              <a:rPr dirty="0" sz="1100" spc="50" b="1">
                <a:latin typeface="Tahoma"/>
                <a:cs typeface="Tahoma"/>
              </a:rPr>
              <a:t>дущем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4763640" y="2340731"/>
            <a:ext cx="3520440" cy="1824355"/>
            <a:chOff x="4763640" y="2340731"/>
            <a:chExt cx="3520440" cy="1824355"/>
          </a:xfrm>
        </p:grpSpPr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19312" y="3035837"/>
              <a:ext cx="75165" cy="27739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314549" y="3031074"/>
              <a:ext cx="85090" cy="287020"/>
            </a:xfrm>
            <a:custGeom>
              <a:avLst/>
              <a:gdLst/>
              <a:ahLst/>
              <a:cxnLst/>
              <a:rect l="l" t="t" r="r" b="b"/>
              <a:pathLst>
                <a:path w="85089" h="287020">
                  <a:moveTo>
                    <a:pt x="0" y="0"/>
                  </a:moveTo>
                  <a:lnTo>
                    <a:pt x="84690" y="0"/>
                  </a:lnTo>
                  <a:lnTo>
                    <a:pt x="84690" y="286919"/>
                  </a:lnTo>
                  <a:lnTo>
                    <a:pt x="0" y="2869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E731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79237" y="2842587"/>
              <a:ext cx="148924" cy="11974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974474" y="2837824"/>
              <a:ext cx="158750" cy="129539"/>
            </a:xfrm>
            <a:custGeom>
              <a:avLst/>
              <a:gdLst/>
              <a:ahLst/>
              <a:cxnLst/>
              <a:rect l="l" t="t" r="r" b="b"/>
              <a:pathLst>
                <a:path w="158750" h="129539">
                  <a:moveTo>
                    <a:pt x="0" y="0"/>
                  </a:moveTo>
                  <a:lnTo>
                    <a:pt x="158449" y="0"/>
                  </a:lnTo>
                  <a:lnTo>
                    <a:pt x="158449" y="129271"/>
                  </a:lnTo>
                  <a:lnTo>
                    <a:pt x="0" y="12927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EE731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7190850" y="2630499"/>
              <a:ext cx="1058545" cy="480695"/>
            </a:xfrm>
            <a:custGeom>
              <a:avLst/>
              <a:gdLst/>
              <a:ahLst/>
              <a:cxnLst/>
              <a:rect l="l" t="t" r="r" b="b"/>
              <a:pathLst>
                <a:path w="1058545" h="480694">
                  <a:moveTo>
                    <a:pt x="0" y="0"/>
                  </a:moveTo>
                  <a:lnTo>
                    <a:pt x="1057929" y="480374"/>
                  </a:lnTo>
                </a:path>
              </a:pathLst>
            </a:custGeom>
            <a:ln w="9524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8247379" y="310168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5250" y="31333"/>
                  </a:moveTo>
                  <a:lnTo>
                    <a:pt x="9188" y="29932"/>
                  </a:lnTo>
                  <a:lnTo>
                    <a:pt x="4143" y="26290"/>
                  </a:lnTo>
                  <a:lnTo>
                    <a:pt x="998" y="21173"/>
                  </a:lnTo>
                  <a:lnTo>
                    <a:pt x="0" y="15250"/>
                  </a:lnTo>
                  <a:lnTo>
                    <a:pt x="1399" y="9188"/>
                  </a:lnTo>
                  <a:lnTo>
                    <a:pt x="5041" y="4143"/>
                  </a:lnTo>
                  <a:lnTo>
                    <a:pt x="10159" y="997"/>
                  </a:lnTo>
                  <a:lnTo>
                    <a:pt x="16081" y="0"/>
                  </a:lnTo>
                  <a:lnTo>
                    <a:pt x="22145" y="1399"/>
                  </a:lnTo>
                  <a:lnTo>
                    <a:pt x="27188" y="5042"/>
                  </a:lnTo>
                  <a:lnTo>
                    <a:pt x="30334" y="10158"/>
                  </a:lnTo>
                  <a:lnTo>
                    <a:pt x="31334" y="16081"/>
                  </a:lnTo>
                  <a:lnTo>
                    <a:pt x="29932" y="22144"/>
                  </a:lnTo>
                  <a:lnTo>
                    <a:pt x="26290" y="27188"/>
                  </a:lnTo>
                  <a:lnTo>
                    <a:pt x="21173" y="30335"/>
                  </a:lnTo>
                  <a:lnTo>
                    <a:pt x="15250" y="31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8247379" y="310168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5250" y="31333"/>
                  </a:moveTo>
                  <a:lnTo>
                    <a:pt x="9188" y="29932"/>
                  </a:lnTo>
                  <a:lnTo>
                    <a:pt x="4143" y="26290"/>
                  </a:lnTo>
                  <a:lnTo>
                    <a:pt x="998" y="21173"/>
                  </a:lnTo>
                  <a:lnTo>
                    <a:pt x="0" y="15250"/>
                  </a:lnTo>
                  <a:lnTo>
                    <a:pt x="1399" y="9188"/>
                  </a:lnTo>
                  <a:lnTo>
                    <a:pt x="5041" y="4143"/>
                  </a:lnTo>
                  <a:lnTo>
                    <a:pt x="10159" y="997"/>
                  </a:lnTo>
                  <a:lnTo>
                    <a:pt x="16081" y="0"/>
                  </a:lnTo>
                  <a:lnTo>
                    <a:pt x="22145" y="1399"/>
                  </a:lnTo>
                  <a:lnTo>
                    <a:pt x="27188" y="5042"/>
                  </a:lnTo>
                  <a:lnTo>
                    <a:pt x="30334" y="10158"/>
                  </a:lnTo>
                  <a:lnTo>
                    <a:pt x="31334" y="16081"/>
                  </a:lnTo>
                  <a:lnTo>
                    <a:pt x="29932" y="22144"/>
                  </a:lnTo>
                  <a:lnTo>
                    <a:pt x="26290" y="27188"/>
                  </a:lnTo>
                  <a:lnTo>
                    <a:pt x="21173" y="30335"/>
                  </a:lnTo>
                  <a:lnTo>
                    <a:pt x="15250" y="3133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8247379" y="310168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9932" y="22144"/>
                  </a:moveTo>
                  <a:lnTo>
                    <a:pt x="26290" y="27188"/>
                  </a:lnTo>
                  <a:lnTo>
                    <a:pt x="21173" y="30335"/>
                  </a:lnTo>
                  <a:lnTo>
                    <a:pt x="15250" y="31333"/>
                  </a:lnTo>
                  <a:lnTo>
                    <a:pt x="9188" y="29932"/>
                  </a:lnTo>
                  <a:lnTo>
                    <a:pt x="4143" y="26290"/>
                  </a:lnTo>
                  <a:lnTo>
                    <a:pt x="998" y="21173"/>
                  </a:lnTo>
                  <a:lnTo>
                    <a:pt x="0" y="15250"/>
                  </a:lnTo>
                  <a:lnTo>
                    <a:pt x="1399" y="9188"/>
                  </a:lnTo>
                  <a:lnTo>
                    <a:pt x="5041" y="4143"/>
                  </a:lnTo>
                  <a:lnTo>
                    <a:pt x="10159" y="997"/>
                  </a:lnTo>
                  <a:lnTo>
                    <a:pt x="16081" y="0"/>
                  </a:lnTo>
                  <a:lnTo>
                    <a:pt x="22145" y="1399"/>
                  </a:lnTo>
                  <a:lnTo>
                    <a:pt x="27188" y="5042"/>
                  </a:lnTo>
                  <a:lnTo>
                    <a:pt x="30334" y="10158"/>
                  </a:lnTo>
                  <a:lnTo>
                    <a:pt x="31334" y="16081"/>
                  </a:lnTo>
                  <a:lnTo>
                    <a:pt x="29932" y="2214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6624074" y="2987699"/>
              <a:ext cx="727710" cy="1061085"/>
            </a:xfrm>
            <a:custGeom>
              <a:avLst/>
              <a:gdLst/>
              <a:ahLst/>
              <a:cxnLst/>
              <a:rect l="l" t="t" r="r" b="b"/>
              <a:pathLst>
                <a:path w="727709" h="1061085">
                  <a:moveTo>
                    <a:pt x="0" y="0"/>
                  </a:moveTo>
                  <a:lnTo>
                    <a:pt x="727481" y="1060728"/>
                  </a:lnTo>
                </a:path>
              </a:pathLst>
            </a:custGeom>
            <a:ln w="9524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345015" y="4045947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4">
                  <a:moveTo>
                    <a:pt x="12532" y="30806"/>
                  </a:moveTo>
                  <a:lnTo>
                    <a:pt x="6945" y="28598"/>
                  </a:lnTo>
                  <a:lnTo>
                    <a:pt x="2480" y="24265"/>
                  </a:lnTo>
                  <a:lnTo>
                    <a:pt x="46" y="18539"/>
                  </a:lnTo>
                  <a:lnTo>
                    <a:pt x="0" y="12532"/>
                  </a:lnTo>
                  <a:lnTo>
                    <a:pt x="2207" y="6946"/>
                  </a:lnTo>
                  <a:lnTo>
                    <a:pt x="6541" y="2480"/>
                  </a:lnTo>
                  <a:lnTo>
                    <a:pt x="12266" y="47"/>
                  </a:lnTo>
                  <a:lnTo>
                    <a:pt x="18273" y="0"/>
                  </a:lnTo>
                  <a:lnTo>
                    <a:pt x="23859" y="2207"/>
                  </a:lnTo>
                  <a:lnTo>
                    <a:pt x="28323" y="6541"/>
                  </a:lnTo>
                  <a:lnTo>
                    <a:pt x="30757" y="12267"/>
                  </a:lnTo>
                  <a:lnTo>
                    <a:pt x="30805" y="18273"/>
                  </a:lnTo>
                  <a:lnTo>
                    <a:pt x="28598" y="23859"/>
                  </a:lnTo>
                  <a:lnTo>
                    <a:pt x="24264" y="28324"/>
                  </a:lnTo>
                  <a:lnTo>
                    <a:pt x="18538" y="30758"/>
                  </a:lnTo>
                  <a:lnTo>
                    <a:pt x="12532" y="30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345015" y="4045947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4">
                  <a:moveTo>
                    <a:pt x="12532" y="30806"/>
                  </a:moveTo>
                  <a:lnTo>
                    <a:pt x="6945" y="28598"/>
                  </a:lnTo>
                  <a:lnTo>
                    <a:pt x="2480" y="24265"/>
                  </a:lnTo>
                  <a:lnTo>
                    <a:pt x="46" y="18539"/>
                  </a:lnTo>
                  <a:lnTo>
                    <a:pt x="0" y="12532"/>
                  </a:lnTo>
                  <a:lnTo>
                    <a:pt x="2207" y="6946"/>
                  </a:lnTo>
                  <a:lnTo>
                    <a:pt x="6541" y="2480"/>
                  </a:lnTo>
                  <a:lnTo>
                    <a:pt x="12266" y="47"/>
                  </a:lnTo>
                  <a:lnTo>
                    <a:pt x="18273" y="0"/>
                  </a:lnTo>
                  <a:lnTo>
                    <a:pt x="23859" y="2207"/>
                  </a:lnTo>
                  <a:lnTo>
                    <a:pt x="28323" y="6541"/>
                  </a:lnTo>
                  <a:lnTo>
                    <a:pt x="30757" y="12267"/>
                  </a:lnTo>
                  <a:lnTo>
                    <a:pt x="30805" y="18273"/>
                  </a:lnTo>
                  <a:lnTo>
                    <a:pt x="28598" y="23859"/>
                  </a:lnTo>
                  <a:lnTo>
                    <a:pt x="24264" y="28324"/>
                  </a:lnTo>
                  <a:lnTo>
                    <a:pt x="18538" y="30758"/>
                  </a:lnTo>
                  <a:lnTo>
                    <a:pt x="12532" y="3080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7345015" y="4045947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5" h="31114">
                  <a:moveTo>
                    <a:pt x="24264" y="28324"/>
                  </a:moveTo>
                  <a:lnTo>
                    <a:pt x="18538" y="30758"/>
                  </a:lnTo>
                  <a:lnTo>
                    <a:pt x="12532" y="30806"/>
                  </a:lnTo>
                  <a:lnTo>
                    <a:pt x="6945" y="28598"/>
                  </a:lnTo>
                  <a:lnTo>
                    <a:pt x="2480" y="24265"/>
                  </a:lnTo>
                  <a:lnTo>
                    <a:pt x="46" y="18539"/>
                  </a:lnTo>
                  <a:lnTo>
                    <a:pt x="0" y="12532"/>
                  </a:lnTo>
                  <a:lnTo>
                    <a:pt x="2207" y="6946"/>
                  </a:lnTo>
                  <a:lnTo>
                    <a:pt x="6541" y="2480"/>
                  </a:lnTo>
                  <a:lnTo>
                    <a:pt x="12266" y="47"/>
                  </a:lnTo>
                  <a:lnTo>
                    <a:pt x="18273" y="0"/>
                  </a:lnTo>
                  <a:lnTo>
                    <a:pt x="23859" y="2207"/>
                  </a:lnTo>
                  <a:lnTo>
                    <a:pt x="28323" y="6541"/>
                  </a:lnTo>
                  <a:lnTo>
                    <a:pt x="30757" y="12267"/>
                  </a:lnTo>
                  <a:lnTo>
                    <a:pt x="30805" y="18273"/>
                  </a:lnTo>
                  <a:lnTo>
                    <a:pt x="28598" y="23859"/>
                  </a:lnTo>
                  <a:lnTo>
                    <a:pt x="24264" y="283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953652" y="3101974"/>
              <a:ext cx="26670" cy="1026794"/>
            </a:xfrm>
            <a:custGeom>
              <a:avLst/>
              <a:gdLst/>
              <a:ahLst/>
              <a:cxnLst/>
              <a:rect l="l" t="t" r="r" b="b"/>
              <a:pathLst>
                <a:path w="26670" h="1026795">
                  <a:moveTo>
                    <a:pt x="26371" y="0"/>
                  </a:moveTo>
                  <a:lnTo>
                    <a:pt x="0" y="1026509"/>
                  </a:lnTo>
                </a:path>
              </a:pathLst>
            </a:custGeom>
            <a:ln w="9524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937364" y="412826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4131" y="31769"/>
                  </a:moveTo>
                  <a:lnTo>
                    <a:pt x="15482" y="31546"/>
                  </a:lnTo>
                  <a:lnTo>
                    <a:pt x="6831" y="31324"/>
                  </a:lnTo>
                  <a:lnTo>
                    <a:pt x="0" y="24131"/>
                  </a:lnTo>
                  <a:lnTo>
                    <a:pt x="443" y="6831"/>
                  </a:lnTo>
                  <a:lnTo>
                    <a:pt x="7636" y="0"/>
                  </a:lnTo>
                  <a:lnTo>
                    <a:pt x="16287" y="220"/>
                  </a:lnTo>
                  <a:lnTo>
                    <a:pt x="24937" y="443"/>
                  </a:lnTo>
                  <a:lnTo>
                    <a:pt x="31769" y="7636"/>
                  </a:lnTo>
                  <a:lnTo>
                    <a:pt x="31324" y="24937"/>
                  </a:lnTo>
                  <a:lnTo>
                    <a:pt x="24131" y="317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5937364" y="412826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4131" y="31769"/>
                  </a:moveTo>
                  <a:lnTo>
                    <a:pt x="15482" y="31546"/>
                  </a:lnTo>
                  <a:lnTo>
                    <a:pt x="6831" y="31324"/>
                  </a:lnTo>
                  <a:lnTo>
                    <a:pt x="0" y="24131"/>
                  </a:lnTo>
                  <a:lnTo>
                    <a:pt x="443" y="6831"/>
                  </a:lnTo>
                  <a:lnTo>
                    <a:pt x="7636" y="0"/>
                  </a:lnTo>
                  <a:lnTo>
                    <a:pt x="16287" y="220"/>
                  </a:lnTo>
                  <a:lnTo>
                    <a:pt x="24937" y="443"/>
                  </a:lnTo>
                  <a:lnTo>
                    <a:pt x="31769" y="7636"/>
                  </a:lnTo>
                  <a:lnTo>
                    <a:pt x="31324" y="24937"/>
                  </a:lnTo>
                  <a:lnTo>
                    <a:pt x="24131" y="3176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5937364" y="412826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15482" y="31546"/>
                  </a:moveTo>
                  <a:lnTo>
                    <a:pt x="6831" y="31324"/>
                  </a:lnTo>
                  <a:lnTo>
                    <a:pt x="0" y="24131"/>
                  </a:lnTo>
                  <a:lnTo>
                    <a:pt x="221" y="15481"/>
                  </a:lnTo>
                  <a:lnTo>
                    <a:pt x="443" y="6831"/>
                  </a:lnTo>
                  <a:lnTo>
                    <a:pt x="7636" y="0"/>
                  </a:lnTo>
                  <a:lnTo>
                    <a:pt x="16287" y="220"/>
                  </a:lnTo>
                  <a:lnTo>
                    <a:pt x="24937" y="443"/>
                  </a:lnTo>
                  <a:lnTo>
                    <a:pt x="31769" y="7636"/>
                  </a:lnTo>
                  <a:lnTo>
                    <a:pt x="31547" y="16286"/>
                  </a:lnTo>
                  <a:lnTo>
                    <a:pt x="31324" y="24937"/>
                  </a:lnTo>
                  <a:lnTo>
                    <a:pt x="24131" y="31769"/>
                  </a:lnTo>
                  <a:lnTo>
                    <a:pt x="15482" y="3154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5528326" y="3101974"/>
              <a:ext cx="21590" cy="174625"/>
            </a:xfrm>
            <a:custGeom>
              <a:avLst/>
              <a:gdLst/>
              <a:ahLst/>
              <a:cxnLst/>
              <a:rect l="l" t="t" r="r" b="b"/>
              <a:pathLst>
                <a:path w="21589" h="174625">
                  <a:moveTo>
                    <a:pt x="21397" y="0"/>
                  </a:moveTo>
                  <a:lnTo>
                    <a:pt x="0" y="174168"/>
                  </a:lnTo>
                </a:path>
              </a:pathLst>
            </a:custGeom>
            <a:ln w="9524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5509809" y="327508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3284" y="33213"/>
                  </a:moveTo>
                  <a:lnTo>
                    <a:pt x="6106" y="31103"/>
                  </a:lnTo>
                  <a:lnTo>
                    <a:pt x="0" y="23284"/>
                  </a:lnTo>
                  <a:lnTo>
                    <a:pt x="2110" y="6106"/>
                  </a:lnTo>
                  <a:lnTo>
                    <a:pt x="9927" y="0"/>
                  </a:lnTo>
                  <a:lnTo>
                    <a:pt x="27106" y="2110"/>
                  </a:lnTo>
                  <a:lnTo>
                    <a:pt x="33213" y="9928"/>
                  </a:lnTo>
                  <a:lnTo>
                    <a:pt x="31103" y="27106"/>
                  </a:lnTo>
                  <a:lnTo>
                    <a:pt x="23284" y="332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5509809" y="327508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3284" y="33213"/>
                  </a:moveTo>
                  <a:lnTo>
                    <a:pt x="14696" y="32158"/>
                  </a:lnTo>
                  <a:lnTo>
                    <a:pt x="6106" y="31103"/>
                  </a:lnTo>
                  <a:lnTo>
                    <a:pt x="0" y="23284"/>
                  </a:lnTo>
                  <a:lnTo>
                    <a:pt x="2110" y="6106"/>
                  </a:lnTo>
                  <a:lnTo>
                    <a:pt x="9927" y="0"/>
                  </a:lnTo>
                  <a:lnTo>
                    <a:pt x="27106" y="2110"/>
                  </a:lnTo>
                  <a:lnTo>
                    <a:pt x="33213" y="9928"/>
                  </a:lnTo>
                  <a:lnTo>
                    <a:pt x="31103" y="27106"/>
                  </a:lnTo>
                  <a:lnTo>
                    <a:pt x="23284" y="3321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5509809" y="3275089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14696" y="32158"/>
                  </a:moveTo>
                  <a:lnTo>
                    <a:pt x="6106" y="31103"/>
                  </a:lnTo>
                  <a:lnTo>
                    <a:pt x="0" y="23284"/>
                  </a:lnTo>
                  <a:lnTo>
                    <a:pt x="1054" y="14695"/>
                  </a:lnTo>
                  <a:lnTo>
                    <a:pt x="2110" y="6106"/>
                  </a:lnTo>
                  <a:lnTo>
                    <a:pt x="9927" y="0"/>
                  </a:lnTo>
                  <a:lnTo>
                    <a:pt x="18517" y="1054"/>
                  </a:lnTo>
                  <a:lnTo>
                    <a:pt x="27106" y="2110"/>
                  </a:lnTo>
                  <a:lnTo>
                    <a:pt x="33213" y="9928"/>
                  </a:lnTo>
                  <a:lnTo>
                    <a:pt x="32158" y="18517"/>
                  </a:lnTo>
                  <a:lnTo>
                    <a:pt x="31103" y="27106"/>
                  </a:lnTo>
                  <a:lnTo>
                    <a:pt x="23284" y="33213"/>
                  </a:lnTo>
                  <a:lnTo>
                    <a:pt x="14696" y="32158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4793553" y="3059649"/>
              <a:ext cx="521334" cy="671830"/>
            </a:xfrm>
            <a:custGeom>
              <a:avLst/>
              <a:gdLst/>
              <a:ahLst/>
              <a:cxnLst/>
              <a:rect l="l" t="t" r="r" b="b"/>
              <a:pathLst>
                <a:path w="521335" h="671829">
                  <a:moveTo>
                    <a:pt x="520869" y="0"/>
                  </a:moveTo>
                  <a:lnTo>
                    <a:pt x="0" y="671377"/>
                  </a:lnTo>
                </a:path>
              </a:pathLst>
            </a:custGeom>
            <a:ln w="9524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4768403" y="3727861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4" h="31114">
                  <a:moveTo>
                    <a:pt x="17507" y="31090"/>
                  </a:moveTo>
                  <a:lnTo>
                    <a:pt x="11514" y="30690"/>
                  </a:lnTo>
                  <a:lnTo>
                    <a:pt x="5940" y="27924"/>
                  </a:lnTo>
                  <a:lnTo>
                    <a:pt x="1875" y="23213"/>
                  </a:lnTo>
                  <a:lnTo>
                    <a:pt x="0" y="17507"/>
                  </a:lnTo>
                  <a:lnTo>
                    <a:pt x="398" y="11514"/>
                  </a:lnTo>
                  <a:lnTo>
                    <a:pt x="3164" y="5940"/>
                  </a:lnTo>
                  <a:lnTo>
                    <a:pt x="7876" y="1875"/>
                  </a:lnTo>
                  <a:lnTo>
                    <a:pt x="13583" y="0"/>
                  </a:lnTo>
                  <a:lnTo>
                    <a:pt x="19576" y="398"/>
                  </a:lnTo>
                  <a:lnTo>
                    <a:pt x="25149" y="3165"/>
                  </a:lnTo>
                  <a:lnTo>
                    <a:pt x="29213" y="7875"/>
                  </a:lnTo>
                  <a:lnTo>
                    <a:pt x="31091" y="13582"/>
                  </a:lnTo>
                  <a:lnTo>
                    <a:pt x="30691" y="19576"/>
                  </a:lnTo>
                  <a:lnTo>
                    <a:pt x="27924" y="25149"/>
                  </a:lnTo>
                  <a:lnTo>
                    <a:pt x="23213" y="29214"/>
                  </a:lnTo>
                  <a:lnTo>
                    <a:pt x="17507" y="310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768403" y="3727861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4" h="31114">
                  <a:moveTo>
                    <a:pt x="17507" y="31090"/>
                  </a:moveTo>
                  <a:lnTo>
                    <a:pt x="11514" y="30690"/>
                  </a:lnTo>
                  <a:lnTo>
                    <a:pt x="5940" y="27924"/>
                  </a:lnTo>
                  <a:lnTo>
                    <a:pt x="1875" y="23213"/>
                  </a:lnTo>
                  <a:lnTo>
                    <a:pt x="0" y="17507"/>
                  </a:lnTo>
                  <a:lnTo>
                    <a:pt x="398" y="11514"/>
                  </a:lnTo>
                  <a:lnTo>
                    <a:pt x="3164" y="5940"/>
                  </a:lnTo>
                  <a:lnTo>
                    <a:pt x="7876" y="1875"/>
                  </a:lnTo>
                  <a:lnTo>
                    <a:pt x="13583" y="0"/>
                  </a:lnTo>
                  <a:lnTo>
                    <a:pt x="19576" y="398"/>
                  </a:lnTo>
                  <a:lnTo>
                    <a:pt x="25149" y="3165"/>
                  </a:lnTo>
                  <a:lnTo>
                    <a:pt x="29213" y="7875"/>
                  </a:lnTo>
                  <a:lnTo>
                    <a:pt x="31091" y="13582"/>
                  </a:lnTo>
                  <a:lnTo>
                    <a:pt x="30691" y="19576"/>
                  </a:lnTo>
                  <a:lnTo>
                    <a:pt x="27924" y="25149"/>
                  </a:lnTo>
                  <a:lnTo>
                    <a:pt x="23213" y="29214"/>
                  </a:lnTo>
                  <a:lnTo>
                    <a:pt x="17507" y="3109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768403" y="3727861"/>
              <a:ext cx="31115" cy="31115"/>
            </a:xfrm>
            <a:custGeom>
              <a:avLst/>
              <a:gdLst/>
              <a:ahLst/>
              <a:cxnLst/>
              <a:rect l="l" t="t" r="r" b="b"/>
              <a:pathLst>
                <a:path w="31114" h="31114">
                  <a:moveTo>
                    <a:pt x="5940" y="27924"/>
                  </a:moveTo>
                  <a:lnTo>
                    <a:pt x="1875" y="23213"/>
                  </a:lnTo>
                  <a:lnTo>
                    <a:pt x="0" y="17507"/>
                  </a:lnTo>
                  <a:lnTo>
                    <a:pt x="398" y="11514"/>
                  </a:lnTo>
                  <a:lnTo>
                    <a:pt x="3164" y="5940"/>
                  </a:lnTo>
                  <a:lnTo>
                    <a:pt x="7876" y="1875"/>
                  </a:lnTo>
                  <a:lnTo>
                    <a:pt x="13583" y="0"/>
                  </a:lnTo>
                  <a:lnTo>
                    <a:pt x="19576" y="398"/>
                  </a:lnTo>
                  <a:lnTo>
                    <a:pt x="25149" y="3165"/>
                  </a:lnTo>
                  <a:lnTo>
                    <a:pt x="29213" y="7875"/>
                  </a:lnTo>
                  <a:lnTo>
                    <a:pt x="31091" y="13582"/>
                  </a:lnTo>
                  <a:lnTo>
                    <a:pt x="30691" y="19576"/>
                  </a:lnTo>
                  <a:lnTo>
                    <a:pt x="27924" y="25149"/>
                  </a:lnTo>
                  <a:lnTo>
                    <a:pt x="23213" y="29214"/>
                  </a:lnTo>
                  <a:lnTo>
                    <a:pt x="17507" y="31090"/>
                  </a:lnTo>
                  <a:lnTo>
                    <a:pt x="11514" y="30690"/>
                  </a:lnTo>
                  <a:lnTo>
                    <a:pt x="5940" y="279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7239550" y="2345494"/>
              <a:ext cx="484505" cy="26034"/>
            </a:xfrm>
            <a:custGeom>
              <a:avLst/>
              <a:gdLst/>
              <a:ahLst/>
              <a:cxnLst/>
              <a:rect l="l" t="t" r="r" b="b"/>
              <a:pathLst>
                <a:path w="484504" h="26035">
                  <a:moveTo>
                    <a:pt x="0" y="0"/>
                  </a:moveTo>
                  <a:lnTo>
                    <a:pt x="484057" y="25662"/>
                  </a:lnTo>
                </a:path>
              </a:pathLst>
            </a:custGeom>
            <a:ln w="9524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7685725" y="2355573"/>
              <a:ext cx="38100" cy="33655"/>
            </a:xfrm>
            <a:custGeom>
              <a:avLst/>
              <a:gdLst/>
              <a:ahLst/>
              <a:cxnLst/>
              <a:rect l="l" t="t" r="r" b="b"/>
              <a:pathLst>
                <a:path w="38100" h="33655">
                  <a:moveTo>
                    <a:pt x="29570" y="33299"/>
                  </a:moveTo>
                  <a:lnTo>
                    <a:pt x="8528" y="33299"/>
                  </a:lnTo>
                  <a:lnTo>
                    <a:pt x="0" y="25845"/>
                  </a:lnTo>
                  <a:lnTo>
                    <a:pt x="0" y="7454"/>
                  </a:lnTo>
                  <a:lnTo>
                    <a:pt x="8528" y="0"/>
                  </a:lnTo>
                  <a:lnTo>
                    <a:pt x="29570" y="0"/>
                  </a:lnTo>
                  <a:lnTo>
                    <a:pt x="38099" y="7454"/>
                  </a:lnTo>
                  <a:lnTo>
                    <a:pt x="38099" y="16649"/>
                  </a:lnTo>
                  <a:lnTo>
                    <a:pt x="38099" y="25845"/>
                  </a:lnTo>
                  <a:lnTo>
                    <a:pt x="29570" y="332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7685725" y="2355573"/>
              <a:ext cx="38100" cy="33655"/>
            </a:xfrm>
            <a:custGeom>
              <a:avLst/>
              <a:gdLst/>
              <a:ahLst/>
              <a:cxnLst/>
              <a:rect l="l" t="t" r="r" b="b"/>
              <a:pathLst>
                <a:path w="38100" h="33655">
                  <a:moveTo>
                    <a:pt x="38099" y="16649"/>
                  </a:moveTo>
                  <a:lnTo>
                    <a:pt x="38099" y="25845"/>
                  </a:lnTo>
                  <a:lnTo>
                    <a:pt x="29570" y="33299"/>
                  </a:lnTo>
                  <a:lnTo>
                    <a:pt x="19049" y="33299"/>
                  </a:lnTo>
                  <a:lnTo>
                    <a:pt x="8528" y="33299"/>
                  </a:lnTo>
                  <a:lnTo>
                    <a:pt x="0" y="25845"/>
                  </a:lnTo>
                  <a:lnTo>
                    <a:pt x="0" y="16649"/>
                  </a:lnTo>
                  <a:lnTo>
                    <a:pt x="0" y="7454"/>
                  </a:lnTo>
                  <a:lnTo>
                    <a:pt x="8528" y="0"/>
                  </a:lnTo>
                  <a:lnTo>
                    <a:pt x="19049" y="0"/>
                  </a:lnTo>
                  <a:lnTo>
                    <a:pt x="29570" y="0"/>
                  </a:lnTo>
                  <a:lnTo>
                    <a:pt x="38099" y="7454"/>
                  </a:lnTo>
                  <a:lnTo>
                    <a:pt x="38099" y="16649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/>
          <p:cNvSpPr txBox="1"/>
          <p:nvPr/>
        </p:nvSpPr>
        <p:spPr>
          <a:xfrm rot="660000">
            <a:off x="4205771" y="1145514"/>
            <a:ext cx="1434931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baseline="7575" sz="1650" spc="44" b="1">
                <a:latin typeface="Tahoma"/>
                <a:cs typeface="Tahoma"/>
              </a:rPr>
              <a:t>ре</a:t>
            </a:r>
            <a:r>
              <a:rPr dirty="0" baseline="5050" sz="1650" spc="44" b="1">
                <a:latin typeface="Tahoma"/>
                <a:cs typeface="Tahoma"/>
              </a:rPr>
              <a:t>ализация</a:t>
            </a:r>
            <a:r>
              <a:rPr dirty="0" baseline="5050" sz="1650" spc="-82" b="1">
                <a:latin typeface="Tahoma"/>
                <a:cs typeface="Tahoma"/>
              </a:rPr>
              <a:t> </a:t>
            </a:r>
            <a:r>
              <a:rPr dirty="0" baseline="2525" sz="1650" spc="44" b="1">
                <a:latin typeface="Tahoma"/>
                <a:cs typeface="Tahoma"/>
              </a:rPr>
              <a:t>себ</a:t>
            </a:r>
            <a:r>
              <a:rPr dirty="0" sz="1100" spc="30" b="1">
                <a:latin typeface="Tahoma"/>
                <a:cs typeface="Tahoma"/>
              </a:rPr>
              <a:t>я</a:t>
            </a:r>
            <a:r>
              <a:rPr dirty="0" sz="1100" spc="-55" b="1">
                <a:latin typeface="Tahoma"/>
                <a:cs typeface="Tahoma"/>
              </a:rPr>
              <a:t> </a:t>
            </a:r>
            <a:r>
              <a:rPr dirty="0" sz="1100" spc="15" b="1">
                <a:latin typeface="Tahoma"/>
                <a:cs typeface="Tahoma"/>
              </a:rPr>
              <a:t>в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6" name="object 86"/>
          <p:cNvSpPr txBox="1"/>
          <p:nvPr/>
        </p:nvSpPr>
        <p:spPr>
          <a:xfrm rot="660000">
            <a:off x="4175300" y="1251424"/>
            <a:ext cx="86918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baseline="2525" sz="1650" spc="60" b="1">
                <a:latin typeface="Tahoma"/>
                <a:cs typeface="Tahoma"/>
              </a:rPr>
              <a:t>профе</a:t>
            </a:r>
            <a:r>
              <a:rPr dirty="0" baseline="2525" sz="1650" spc="7" b="1">
                <a:latin typeface="Tahoma"/>
                <a:cs typeface="Tahoma"/>
              </a:rPr>
              <a:t>с</a:t>
            </a:r>
            <a:r>
              <a:rPr dirty="0" sz="1100" spc="65" b="1">
                <a:latin typeface="Tahoma"/>
                <a:cs typeface="Tahoma"/>
              </a:rPr>
              <a:t>сии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7" name="object 87"/>
          <p:cNvSpPr txBox="1"/>
          <p:nvPr/>
        </p:nvSpPr>
        <p:spPr>
          <a:xfrm rot="20580000">
            <a:off x="2695786" y="2867510"/>
            <a:ext cx="1716384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35" b="1">
                <a:latin typeface="Tahoma"/>
                <a:cs typeface="Tahoma"/>
              </a:rPr>
              <a:t>вос</a:t>
            </a:r>
            <a:r>
              <a:rPr dirty="0" baseline="2525" sz="1650" spc="52" b="1">
                <a:latin typeface="Tahoma"/>
                <a:cs typeface="Tahoma"/>
              </a:rPr>
              <a:t>требованнос</a:t>
            </a:r>
            <a:r>
              <a:rPr dirty="0" baseline="7575" sz="1650" spc="52" b="1">
                <a:latin typeface="Tahoma"/>
                <a:cs typeface="Tahoma"/>
              </a:rPr>
              <a:t>ть</a:t>
            </a:r>
            <a:r>
              <a:rPr dirty="0" baseline="7575" sz="1650" spc="-120" b="1">
                <a:latin typeface="Tahoma"/>
                <a:cs typeface="Tahoma"/>
              </a:rPr>
              <a:t> </a:t>
            </a:r>
            <a:r>
              <a:rPr dirty="0" baseline="10101" sz="1650" spc="22" b="1">
                <a:latin typeface="Tahoma"/>
                <a:cs typeface="Tahoma"/>
              </a:rPr>
              <a:t>как</a:t>
            </a:r>
            <a:endParaRPr baseline="10101" sz="1650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 rot="20580000">
            <a:off x="2762727" y="3138300"/>
            <a:ext cx="996629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45" b="1">
                <a:latin typeface="Tahoma"/>
                <a:cs typeface="Tahoma"/>
              </a:rPr>
              <a:t>специали</a:t>
            </a:r>
            <a:r>
              <a:rPr dirty="0" sz="1100" spc="15" b="1">
                <a:latin typeface="Tahoma"/>
                <a:cs typeface="Tahoma"/>
              </a:rPr>
              <a:t>с</a:t>
            </a:r>
            <a:r>
              <a:rPr dirty="0" baseline="5050" sz="1650" spc="15" b="1">
                <a:latin typeface="Tahoma"/>
                <a:cs typeface="Tahoma"/>
              </a:rPr>
              <a:t>та</a:t>
            </a:r>
            <a:endParaRPr baseline="5050" sz="1650">
              <a:latin typeface="Tahoma"/>
              <a:cs typeface="Tahoma"/>
            </a:endParaRPr>
          </a:p>
        </p:txBody>
      </p:sp>
      <p:sp>
        <p:nvSpPr>
          <p:cNvPr id="89" name="object 89"/>
          <p:cNvSpPr txBox="1"/>
          <p:nvPr/>
        </p:nvSpPr>
        <p:spPr>
          <a:xfrm rot="21360000">
            <a:off x="811910" y="2292675"/>
            <a:ext cx="1349639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35" b="1">
                <a:latin typeface="Tahoma"/>
                <a:cs typeface="Tahoma"/>
              </a:rPr>
              <a:t>вы</a:t>
            </a:r>
            <a:r>
              <a:rPr dirty="0" sz="1100" b="1">
                <a:latin typeface="Tahoma"/>
                <a:cs typeface="Tahoma"/>
              </a:rPr>
              <a:t>с</a:t>
            </a:r>
            <a:r>
              <a:rPr dirty="0" baseline="2525" sz="1650" spc="75" b="1">
                <a:latin typeface="Tahoma"/>
                <a:cs typeface="Tahoma"/>
              </a:rPr>
              <a:t>окий</a:t>
            </a:r>
            <a:r>
              <a:rPr dirty="0" baseline="2525" sz="1650" spc="-44" b="1">
                <a:latin typeface="Tahoma"/>
                <a:cs typeface="Tahoma"/>
              </a:rPr>
              <a:t> </a:t>
            </a:r>
            <a:r>
              <a:rPr dirty="0" baseline="2525" sz="1650" spc="60" b="1">
                <a:latin typeface="Tahoma"/>
                <a:cs typeface="Tahoma"/>
              </a:rPr>
              <a:t>уровень</a:t>
            </a:r>
            <a:endParaRPr baseline="2525" sz="1650">
              <a:latin typeface="Tahoma"/>
              <a:cs typeface="Tahoma"/>
            </a:endParaRPr>
          </a:p>
        </p:txBody>
      </p:sp>
      <p:sp>
        <p:nvSpPr>
          <p:cNvPr id="90" name="object 90"/>
          <p:cNvSpPr txBox="1"/>
          <p:nvPr/>
        </p:nvSpPr>
        <p:spPr>
          <a:xfrm rot="21360000">
            <a:off x="825388" y="2416184"/>
            <a:ext cx="2419576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0"/>
              </a:lnSpc>
            </a:pPr>
            <a:r>
              <a:rPr dirty="0" sz="1100" spc="40" b="1">
                <a:latin typeface="Tahoma"/>
                <a:cs typeface="Tahoma"/>
              </a:rPr>
              <a:t>профес</a:t>
            </a:r>
            <a:r>
              <a:rPr dirty="0" baseline="2525" sz="1650" spc="60" b="1">
                <a:latin typeface="Tahoma"/>
                <a:cs typeface="Tahoma"/>
              </a:rPr>
              <a:t>сиональной</a:t>
            </a:r>
            <a:r>
              <a:rPr dirty="0" baseline="2525" sz="1650" spc="-120" b="1">
                <a:latin typeface="Tahoma"/>
                <a:cs typeface="Tahoma"/>
              </a:rPr>
              <a:t> </a:t>
            </a:r>
            <a:r>
              <a:rPr dirty="0" baseline="7575" sz="1650" spc="30" b="1">
                <a:latin typeface="Tahoma"/>
                <a:cs typeface="Tahoma"/>
              </a:rPr>
              <a:t>подго</a:t>
            </a:r>
            <a:r>
              <a:rPr dirty="0" baseline="10101" sz="1650" spc="30" b="1">
                <a:latin typeface="Tahoma"/>
                <a:cs typeface="Tahoma"/>
              </a:rPr>
              <a:t>товки</a:t>
            </a:r>
            <a:endParaRPr baseline="10101" sz="1650">
              <a:latin typeface="Tahoma"/>
              <a:cs typeface="Tahoma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399778" y="3254085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9932" y="22144"/>
                </a:moveTo>
                <a:lnTo>
                  <a:pt x="26290" y="27188"/>
                </a:lnTo>
                <a:lnTo>
                  <a:pt x="21173" y="30335"/>
                </a:lnTo>
                <a:lnTo>
                  <a:pt x="15250" y="31334"/>
                </a:lnTo>
                <a:lnTo>
                  <a:pt x="9188" y="29932"/>
                </a:lnTo>
                <a:lnTo>
                  <a:pt x="4143" y="26291"/>
                </a:lnTo>
                <a:lnTo>
                  <a:pt x="998" y="21173"/>
                </a:lnTo>
                <a:lnTo>
                  <a:pt x="0" y="15250"/>
                </a:lnTo>
                <a:lnTo>
                  <a:pt x="1399" y="9188"/>
                </a:lnTo>
                <a:lnTo>
                  <a:pt x="5041" y="4143"/>
                </a:lnTo>
                <a:lnTo>
                  <a:pt x="10159" y="997"/>
                </a:lnTo>
                <a:lnTo>
                  <a:pt x="16081" y="0"/>
                </a:lnTo>
                <a:lnTo>
                  <a:pt x="22145" y="1399"/>
                </a:lnTo>
                <a:lnTo>
                  <a:pt x="27188" y="5042"/>
                </a:lnTo>
                <a:lnTo>
                  <a:pt x="30334" y="10158"/>
                </a:lnTo>
                <a:lnTo>
                  <a:pt x="31334" y="16081"/>
                </a:lnTo>
                <a:lnTo>
                  <a:pt x="29932" y="22144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8"/>
                </a:moveTo>
                <a:lnTo>
                  <a:pt x="0" y="5143498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8"/>
                </a:lnTo>
                <a:close/>
              </a:path>
            </a:pathLst>
          </a:custGeom>
          <a:solidFill>
            <a:srgbClr val="A83E9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9350" y="2821600"/>
            <a:ext cx="1987749" cy="16778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169" y="1943135"/>
            <a:ext cx="2601462" cy="21074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90637" y="468787"/>
            <a:ext cx="1365719" cy="20736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3449" y="545002"/>
            <a:ext cx="2205874" cy="155549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968034" y="4088434"/>
            <a:ext cx="2652395" cy="923925"/>
            <a:chOff x="5968034" y="4088434"/>
            <a:chExt cx="2652395" cy="923925"/>
          </a:xfrm>
        </p:grpSpPr>
        <p:sp>
          <p:nvSpPr>
            <p:cNvPr id="8" name="object 8"/>
            <p:cNvSpPr/>
            <p:nvPr/>
          </p:nvSpPr>
          <p:spPr>
            <a:xfrm>
              <a:off x="5977547" y="4097947"/>
              <a:ext cx="2633345" cy="904875"/>
            </a:xfrm>
            <a:custGeom>
              <a:avLst/>
              <a:gdLst/>
              <a:ahLst/>
              <a:cxnLst/>
              <a:rect l="l" t="t" r="r" b="b"/>
              <a:pathLst>
                <a:path w="2633345" h="904875">
                  <a:moveTo>
                    <a:pt x="2632951" y="496303"/>
                  </a:moveTo>
                  <a:lnTo>
                    <a:pt x="2626639" y="446316"/>
                  </a:lnTo>
                  <a:lnTo>
                    <a:pt x="2613939" y="397776"/>
                  </a:lnTo>
                  <a:lnTo>
                    <a:pt x="2595041" y="351282"/>
                  </a:lnTo>
                  <a:lnTo>
                    <a:pt x="2570149" y="307467"/>
                  </a:lnTo>
                  <a:lnTo>
                    <a:pt x="2539492" y="266941"/>
                  </a:lnTo>
                  <a:lnTo>
                    <a:pt x="2503767" y="230797"/>
                  </a:lnTo>
                  <a:lnTo>
                    <a:pt x="2463952" y="199898"/>
                  </a:lnTo>
                  <a:lnTo>
                    <a:pt x="2420645" y="174548"/>
                  </a:lnTo>
                  <a:lnTo>
                    <a:pt x="2374417" y="155028"/>
                  </a:lnTo>
                  <a:lnTo>
                    <a:pt x="2325852" y="141643"/>
                  </a:lnTo>
                  <a:lnTo>
                    <a:pt x="2275509" y="134658"/>
                  </a:lnTo>
                  <a:lnTo>
                    <a:pt x="412800" y="482"/>
                  </a:lnTo>
                  <a:lnTo>
                    <a:pt x="364324" y="0"/>
                  </a:lnTo>
                  <a:lnTo>
                    <a:pt x="317220" y="5410"/>
                  </a:lnTo>
                  <a:lnTo>
                    <a:pt x="271881" y="16370"/>
                  </a:lnTo>
                  <a:lnTo>
                    <a:pt x="228701" y="32537"/>
                  </a:lnTo>
                  <a:lnTo>
                    <a:pt x="188048" y="53581"/>
                  </a:lnTo>
                  <a:lnTo>
                    <a:pt x="150317" y="79184"/>
                  </a:lnTo>
                  <a:lnTo>
                    <a:pt x="115887" y="108991"/>
                  </a:lnTo>
                  <a:lnTo>
                    <a:pt x="85153" y="142671"/>
                  </a:lnTo>
                  <a:lnTo>
                    <a:pt x="58508" y="179895"/>
                  </a:lnTo>
                  <a:lnTo>
                    <a:pt x="36334" y="220332"/>
                  </a:lnTo>
                  <a:lnTo>
                    <a:pt x="18999" y="263626"/>
                  </a:lnTo>
                  <a:lnTo>
                    <a:pt x="6921" y="309473"/>
                  </a:lnTo>
                  <a:lnTo>
                    <a:pt x="457" y="357517"/>
                  </a:lnTo>
                  <a:lnTo>
                    <a:pt x="0" y="405993"/>
                  </a:lnTo>
                  <a:lnTo>
                    <a:pt x="5410" y="453097"/>
                  </a:lnTo>
                  <a:lnTo>
                    <a:pt x="16383" y="498449"/>
                  </a:lnTo>
                  <a:lnTo>
                    <a:pt x="32562" y="541642"/>
                  </a:lnTo>
                  <a:lnTo>
                    <a:pt x="53619" y="582307"/>
                  </a:lnTo>
                  <a:lnTo>
                    <a:pt x="79222" y="620039"/>
                  </a:lnTo>
                  <a:lnTo>
                    <a:pt x="109042" y="654481"/>
                  </a:lnTo>
                  <a:lnTo>
                    <a:pt x="142735" y="685215"/>
                  </a:lnTo>
                  <a:lnTo>
                    <a:pt x="179959" y="711873"/>
                  </a:lnTo>
                  <a:lnTo>
                    <a:pt x="220395" y="734072"/>
                  </a:lnTo>
                  <a:lnTo>
                    <a:pt x="263702" y="751408"/>
                  </a:lnTo>
                  <a:lnTo>
                    <a:pt x="309549" y="763511"/>
                  </a:lnTo>
                  <a:lnTo>
                    <a:pt x="357593" y="769988"/>
                  </a:lnTo>
                  <a:lnTo>
                    <a:pt x="2220315" y="904163"/>
                  </a:lnTo>
                  <a:lnTo>
                    <a:pt x="2268791" y="904633"/>
                  </a:lnTo>
                  <a:lnTo>
                    <a:pt x="2315895" y="899236"/>
                  </a:lnTo>
                  <a:lnTo>
                    <a:pt x="2361234" y="888276"/>
                  </a:lnTo>
                  <a:lnTo>
                    <a:pt x="2404414" y="872109"/>
                  </a:lnTo>
                  <a:lnTo>
                    <a:pt x="2445067" y="851052"/>
                  </a:lnTo>
                  <a:lnTo>
                    <a:pt x="2482799" y="825461"/>
                  </a:lnTo>
                  <a:lnTo>
                    <a:pt x="2517229" y="795655"/>
                  </a:lnTo>
                  <a:lnTo>
                    <a:pt x="2547950" y="761974"/>
                  </a:lnTo>
                  <a:lnTo>
                    <a:pt x="2574607" y="724750"/>
                  </a:lnTo>
                  <a:lnTo>
                    <a:pt x="2596781" y="684314"/>
                  </a:lnTo>
                  <a:lnTo>
                    <a:pt x="2614117" y="641007"/>
                  </a:lnTo>
                  <a:lnTo>
                    <a:pt x="2626195" y="595172"/>
                  </a:lnTo>
                  <a:lnTo>
                    <a:pt x="2632659" y="547116"/>
                  </a:lnTo>
                  <a:lnTo>
                    <a:pt x="2632951" y="496303"/>
                  </a:lnTo>
                  <a:close/>
                </a:path>
              </a:pathLst>
            </a:custGeom>
            <a:solidFill>
              <a:srgbClr val="42B3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977547" y="4097946"/>
              <a:ext cx="2633345" cy="904875"/>
            </a:xfrm>
            <a:custGeom>
              <a:avLst/>
              <a:gdLst/>
              <a:ahLst/>
              <a:cxnLst/>
              <a:rect l="l" t="t" r="r" b="b"/>
              <a:pathLst>
                <a:path w="2633345" h="904875">
                  <a:moveTo>
                    <a:pt x="463" y="357514"/>
                  </a:moveTo>
                  <a:lnTo>
                    <a:pt x="6923" y="309467"/>
                  </a:lnTo>
                  <a:lnTo>
                    <a:pt x="19009" y="263625"/>
                  </a:lnTo>
                  <a:lnTo>
                    <a:pt x="36336" y="220320"/>
                  </a:lnTo>
                  <a:lnTo>
                    <a:pt x="58516" y="179888"/>
                  </a:lnTo>
                  <a:lnTo>
                    <a:pt x="85164" y="142663"/>
                  </a:lnTo>
                  <a:lnTo>
                    <a:pt x="115893" y="108980"/>
                  </a:lnTo>
                  <a:lnTo>
                    <a:pt x="150317" y="79174"/>
                  </a:lnTo>
                  <a:lnTo>
                    <a:pt x="188048" y="53578"/>
                  </a:lnTo>
                  <a:lnTo>
                    <a:pt x="228702" y="32528"/>
                  </a:lnTo>
                  <a:lnTo>
                    <a:pt x="271891" y="16360"/>
                  </a:lnTo>
                  <a:lnTo>
                    <a:pt x="317228" y="5404"/>
                  </a:lnTo>
                  <a:lnTo>
                    <a:pt x="364328" y="0"/>
                  </a:lnTo>
                  <a:lnTo>
                    <a:pt x="412805" y="477"/>
                  </a:lnTo>
                  <a:lnTo>
                    <a:pt x="2275521" y="134651"/>
                  </a:lnTo>
                  <a:lnTo>
                    <a:pt x="2325853" y="141630"/>
                  </a:lnTo>
                  <a:lnTo>
                    <a:pt x="2374424" y="155025"/>
                  </a:lnTo>
                  <a:lnTo>
                    <a:pt x="2420654" y="174543"/>
                  </a:lnTo>
                  <a:lnTo>
                    <a:pt x="2463962" y="199896"/>
                  </a:lnTo>
                  <a:lnTo>
                    <a:pt x="2503768" y="230792"/>
                  </a:lnTo>
                  <a:lnTo>
                    <a:pt x="2539492" y="266938"/>
                  </a:lnTo>
                  <a:lnTo>
                    <a:pt x="2570157" y="307463"/>
                  </a:lnTo>
                  <a:lnTo>
                    <a:pt x="2595042" y="351278"/>
                  </a:lnTo>
                  <a:lnTo>
                    <a:pt x="2613939" y="397767"/>
                  </a:lnTo>
                  <a:lnTo>
                    <a:pt x="2626644" y="446313"/>
                  </a:lnTo>
                  <a:lnTo>
                    <a:pt x="2632954" y="496300"/>
                  </a:lnTo>
                  <a:lnTo>
                    <a:pt x="2632664" y="547114"/>
                  </a:lnTo>
                  <a:lnTo>
                    <a:pt x="2626203" y="595160"/>
                  </a:lnTo>
                  <a:lnTo>
                    <a:pt x="2614117" y="641003"/>
                  </a:lnTo>
                  <a:lnTo>
                    <a:pt x="2596790" y="684308"/>
                  </a:lnTo>
                  <a:lnTo>
                    <a:pt x="2574609" y="724740"/>
                  </a:lnTo>
                  <a:lnTo>
                    <a:pt x="2547961" y="761964"/>
                  </a:lnTo>
                  <a:lnTo>
                    <a:pt x="2517232" y="795647"/>
                  </a:lnTo>
                  <a:lnTo>
                    <a:pt x="2482809" y="825454"/>
                  </a:lnTo>
                  <a:lnTo>
                    <a:pt x="2445078" y="851049"/>
                  </a:lnTo>
                  <a:lnTo>
                    <a:pt x="2404424" y="872099"/>
                  </a:lnTo>
                  <a:lnTo>
                    <a:pt x="2361235" y="888269"/>
                  </a:lnTo>
                  <a:lnTo>
                    <a:pt x="2315897" y="899224"/>
                  </a:lnTo>
                  <a:lnTo>
                    <a:pt x="2268797" y="904629"/>
                  </a:lnTo>
                  <a:lnTo>
                    <a:pt x="2220321" y="904151"/>
                  </a:lnTo>
                  <a:lnTo>
                    <a:pt x="357605" y="769977"/>
                  </a:lnTo>
                  <a:lnTo>
                    <a:pt x="309559" y="763503"/>
                  </a:lnTo>
                  <a:lnTo>
                    <a:pt x="263714" y="751403"/>
                  </a:lnTo>
                  <a:lnTo>
                    <a:pt x="220407" y="734063"/>
                  </a:lnTo>
                  <a:lnTo>
                    <a:pt x="179969" y="711869"/>
                  </a:lnTo>
                  <a:lnTo>
                    <a:pt x="142738" y="685210"/>
                  </a:lnTo>
                  <a:lnTo>
                    <a:pt x="109048" y="654469"/>
                  </a:lnTo>
                  <a:lnTo>
                    <a:pt x="79234" y="620036"/>
                  </a:lnTo>
                  <a:lnTo>
                    <a:pt x="53627" y="582295"/>
                  </a:lnTo>
                  <a:lnTo>
                    <a:pt x="32567" y="541635"/>
                  </a:lnTo>
                  <a:lnTo>
                    <a:pt x="16385" y="498438"/>
                  </a:lnTo>
                  <a:lnTo>
                    <a:pt x="5417" y="453096"/>
                  </a:lnTo>
                  <a:lnTo>
                    <a:pt x="0" y="405992"/>
                  </a:lnTo>
                  <a:lnTo>
                    <a:pt x="463" y="357514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5586714" y="1681915"/>
            <a:ext cx="3415029" cy="1290320"/>
            <a:chOff x="5586714" y="1681915"/>
            <a:chExt cx="3415029" cy="1290320"/>
          </a:xfrm>
        </p:grpSpPr>
        <p:sp>
          <p:nvSpPr>
            <p:cNvPr id="11" name="object 11"/>
            <p:cNvSpPr/>
            <p:nvPr/>
          </p:nvSpPr>
          <p:spPr>
            <a:xfrm>
              <a:off x="5596226" y="1691428"/>
              <a:ext cx="3395979" cy="1271270"/>
            </a:xfrm>
            <a:custGeom>
              <a:avLst/>
              <a:gdLst/>
              <a:ahLst/>
              <a:cxnLst/>
              <a:rect l="l" t="t" r="r" b="b"/>
              <a:pathLst>
                <a:path w="3395979" h="1271270">
                  <a:moveTo>
                    <a:pt x="487608" y="1270854"/>
                  </a:moveTo>
                  <a:lnTo>
                    <a:pt x="440004" y="1269893"/>
                  </a:lnTo>
                  <a:lnTo>
                    <a:pt x="393436" y="1264259"/>
                  </a:lnTo>
                  <a:lnTo>
                    <a:pt x="348170" y="1254157"/>
                  </a:lnTo>
                  <a:lnTo>
                    <a:pt x="304474" y="1239791"/>
                  </a:lnTo>
                  <a:lnTo>
                    <a:pt x="262615" y="1221367"/>
                  </a:lnTo>
                  <a:lnTo>
                    <a:pt x="222862" y="1199090"/>
                  </a:lnTo>
                  <a:lnTo>
                    <a:pt x="185480" y="1173165"/>
                  </a:lnTo>
                  <a:lnTo>
                    <a:pt x="150738" y="1143797"/>
                  </a:lnTo>
                  <a:lnTo>
                    <a:pt x="118904" y="1111190"/>
                  </a:lnTo>
                  <a:lnTo>
                    <a:pt x="90243" y="1075551"/>
                  </a:lnTo>
                  <a:lnTo>
                    <a:pt x="65025" y="1037083"/>
                  </a:lnTo>
                  <a:lnTo>
                    <a:pt x="43517" y="995993"/>
                  </a:lnTo>
                  <a:lnTo>
                    <a:pt x="25985" y="952484"/>
                  </a:lnTo>
                  <a:lnTo>
                    <a:pt x="12697" y="906763"/>
                  </a:lnTo>
                  <a:lnTo>
                    <a:pt x="3922" y="859034"/>
                  </a:lnTo>
                  <a:lnTo>
                    <a:pt x="0" y="810664"/>
                  </a:lnTo>
                  <a:lnTo>
                    <a:pt x="954" y="763062"/>
                  </a:lnTo>
                  <a:lnTo>
                    <a:pt x="6583" y="716495"/>
                  </a:lnTo>
                  <a:lnTo>
                    <a:pt x="16681" y="671232"/>
                  </a:lnTo>
                  <a:lnTo>
                    <a:pt x="31042" y="627539"/>
                  </a:lnTo>
                  <a:lnTo>
                    <a:pt x="49462" y="585683"/>
                  </a:lnTo>
                  <a:lnTo>
                    <a:pt x="71735" y="545933"/>
                  </a:lnTo>
                  <a:lnTo>
                    <a:pt x="97657" y="508556"/>
                  </a:lnTo>
                  <a:lnTo>
                    <a:pt x="127023" y="473818"/>
                  </a:lnTo>
                  <a:lnTo>
                    <a:pt x="159627" y="441988"/>
                  </a:lnTo>
                  <a:lnTo>
                    <a:pt x="195264" y="413332"/>
                  </a:lnTo>
                  <a:lnTo>
                    <a:pt x="233730" y="388119"/>
                  </a:lnTo>
                  <a:lnTo>
                    <a:pt x="274820" y="366615"/>
                  </a:lnTo>
                  <a:lnTo>
                    <a:pt x="318327" y="349089"/>
                  </a:lnTo>
                  <a:lnTo>
                    <a:pt x="364049" y="335806"/>
                  </a:lnTo>
                  <a:lnTo>
                    <a:pt x="411779" y="327036"/>
                  </a:lnTo>
                  <a:lnTo>
                    <a:pt x="2859766" y="3832"/>
                  </a:lnTo>
                  <a:lnTo>
                    <a:pt x="2906518" y="0"/>
                  </a:lnTo>
                  <a:lnTo>
                    <a:pt x="2953081" y="783"/>
                  </a:lnTo>
                  <a:lnTo>
                    <a:pt x="2999129" y="6100"/>
                  </a:lnTo>
                  <a:lnTo>
                    <a:pt x="3044337" y="15860"/>
                  </a:lnTo>
                  <a:lnTo>
                    <a:pt x="3088379" y="29977"/>
                  </a:lnTo>
                  <a:lnTo>
                    <a:pt x="3130931" y="48364"/>
                  </a:lnTo>
                  <a:lnTo>
                    <a:pt x="3171667" y="70935"/>
                  </a:lnTo>
                  <a:lnTo>
                    <a:pt x="3210263" y="97602"/>
                  </a:lnTo>
                  <a:lnTo>
                    <a:pt x="3246037" y="127951"/>
                  </a:lnTo>
                  <a:lnTo>
                    <a:pt x="3278410" y="161430"/>
                  </a:lnTo>
                  <a:lnTo>
                    <a:pt x="3307216" y="197748"/>
                  </a:lnTo>
                  <a:lnTo>
                    <a:pt x="3332284" y="236615"/>
                  </a:lnTo>
                  <a:lnTo>
                    <a:pt x="3353447" y="277738"/>
                  </a:lnTo>
                  <a:lnTo>
                    <a:pt x="3370537" y="320826"/>
                  </a:lnTo>
                  <a:lnTo>
                    <a:pt x="3383384" y="365589"/>
                  </a:lnTo>
                  <a:lnTo>
                    <a:pt x="3391822" y="411734"/>
                  </a:lnTo>
                  <a:lnTo>
                    <a:pt x="3395745" y="460104"/>
                  </a:lnTo>
                  <a:lnTo>
                    <a:pt x="3394789" y="507706"/>
                  </a:lnTo>
                  <a:lnTo>
                    <a:pt x="3389160" y="554272"/>
                  </a:lnTo>
                  <a:lnTo>
                    <a:pt x="3379062" y="599536"/>
                  </a:lnTo>
                  <a:lnTo>
                    <a:pt x="3364701" y="643229"/>
                  </a:lnTo>
                  <a:lnTo>
                    <a:pt x="3346281" y="685084"/>
                  </a:lnTo>
                  <a:lnTo>
                    <a:pt x="3324008" y="724834"/>
                  </a:lnTo>
                  <a:lnTo>
                    <a:pt x="3298086" y="762212"/>
                  </a:lnTo>
                  <a:lnTo>
                    <a:pt x="3268720" y="796950"/>
                  </a:lnTo>
                  <a:lnTo>
                    <a:pt x="3236116" y="828780"/>
                  </a:lnTo>
                  <a:lnTo>
                    <a:pt x="3200479" y="857435"/>
                  </a:lnTo>
                  <a:lnTo>
                    <a:pt x="3162013" y="882649"/>
                  </a:lnTo>
                  <a:lnTo>
                    <a:pt x="3120923" y="904152"/>
                  </a:lnTo>
                  <a:lnTo>
                    <a:pt x="3077416" y="921679"/>
                  </a:lnTo>
                  <a:lnTo>
                    <a:pt x="3031694" y="934961"/>
                  </a:lnTo>
                  <a:lnTo>
                    <a:pt x="2983966" y="943732"/>
                  </a:lnTo>
                  <a:lnTo>
                    <a:pt x="535979" y="1266936"/>
                  </a:lnTo>
                  <a:lnTo>
                    <a:pt x="487608" y="1270854"/>
                  </a:lnTo>
                  <a:close/>
                </a:path>
              </a:pathLst>
            </a:custGeom>
            <a:solidFill>
              <a:srgbClr val="1BB0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96226" y="1691428"/>
              <a:ext cx="3395979" cy="1271270"/>
            </a:xfrm>
            <a:custGeom>
              <a:avLst/>
              <a:gdLst/>
              <a:ahLst/>
              <a:cxnLst/>
              <a:rect l="l" t="t" r="r" b="b"/>
              <a:pathLst>
                <a:path w="3395979" h="1271270">
                  <a:moveTo>
                    <a:pt x="3922" y="859034"/>
                  </a:moveTo>
                  <a:lnTo>
                    <a:pt x="0" y="810664"/>
                  </a:lnTo>
                  <a:lnTo>
                    <a:pt x="954" y="763062"/>
                  </a:lnTo>
                  <a:lnTo>
                    <a:pt x="6583" y="716495"/>
                  </a:lnTo>
                  <a:lnTo>
                    <a:pt x="16681" y="671232"/>
                  </a:lnTo>
                  <a:lnTo>
                    <a:pt x="31042" y="627539"/>
                  </a:lnTo>
                  <a:lnTo>
                    <a:pt x="49462" y="585683"/>
                  </a:lnTo>
                  <a:lnTo>
                    <a:pt x="71735" y="545933"/>
                  </a:lnTo>
                  <a:lnTo>
                    <a:pt x="97657" y="508556"/>
                  </a:lnTo>
                  <a:lnTo>
                    <a:pt x="127024" y="473818"/>
                  </a:lnTo>
                  <a:lnTo>
                    <a:pt x="159627" y="441988"/>
                  </a:lnTo>
                  <a:lnTo>
                    <a:pt x="195265" y="413332"/>
                  </a:lnTo>
                  <a:lnTo>
                    <a:pt x="233730" y="388119"/>
                  </a:lnTo>
                  <a:lnTo>
                    <a:pt x="274820" y="366615"/>
                  </a:lnTo>
                  <a:lnTo>
                    <a:pt x="318327" y="349089"/>
                  </a:lnTo>
                  <a:lnTo>
                    <a:pt x="364049" y="335806"/>
                  </a:lnTo>
                  <a:lnTo>
                    <a:pt x="411779" y="327036"/>
                  </a:lnTo>
                  <a:lnTo>
                    <a:pt x="2859765" y="3832"/>
                  </a:lnTo>
                  <a:lnTo>
                    <a:pt x="2906518" y="0"/>
                  </a:lnTo>
                  <a:lnTo>
                    <a:pt x="2953082" y="783"/>
                  </a:lnTo>
                  <a:lnTo>
                    <a:pt x="2999129" y="6100"/>
                  </a:lnTo>
                  <a:lnTo>
                    <a:pt x="3044337" y="15860"/>
                  </a:lnTo>
                  <a:lnTo>
                    <a:pt x="3088379" y="29977"/>
                  </a:lnTo>
                  <a:lnTo>
                    <a:pt x="3130932" y="48364"/>
                  </a:lnTo>
                  <a:lnTo>
                    <a:pt x="3171667" y="70935"/>
                  </a:lnTo>
                  <a:lnTo>
                    <a:pt x="3210263" y="97602"/>
                  </a:lnTo>
                  <a:lnTo>
                    <a:pt x="3246037" y="127951"/>
                  </a:lnTo>
                  <a:lnTo>
                    <a:pt x="3278411" y="161430"/>
                  </a:lnTo>
                  <a:lnTo>
                    <a:pt x="3307216" y="197748"/>
                  </a:lnTo>
                  <a:lnTo>
                    <a:pt x="3332284" y="236615"/>
                  </a:lnTo>
                  <a:lnTo>
                    <a:pt x="3353447" y="277738"/>
                  </a:lnTo>
                  <a:lnTo>
                    <a:pt x="3370537" y="320826"/>
                  </a:lnTo>
                  <a:lnTo>
                    <a:pt x="3383384" y="365589"/>
                  </a:lnTo>
                  <a:lnTo>
                    <a:pt x="3391822" y="411734"/>
                  </a:lnTo>
                  <a:lnTo>
                    <a:pt x="3395745" y="460104"/>
                  </a:lnTo>
                  <a:lnTo>
                    <a:pt x="3394790" y="507706"/>
                  </a:lnTo>
                  <a:lnTo>
                    <a:pt x="3389161" y="554272"/>
                  </a:lnTo>
                  <a:lnTo>
                    <a:pt x="3379062" y="599536"/>
                  </a:lnTo>
                  <a:lnTo>
                    <a:pt x="3364701" y="643229"/>
                  </a:lnTo>
                  <a:lnTo>
                    <a:pt x="3346282" y="685084"/>
                  </a:lnTo>
                  <a:lnTo>
                    <a:pt x="3324008" y="724834"/>
                  </a:lnTo>
                  <a:lnTo>
                    <a:pt x="3298086" y="762212"/>
                  </a:lnTo>
                  <a:lnTo>
                    <a:pt x="3268720" y="796950"/>
                  </a:lnTo>
                  <a:lnTo>
                    <a:pt x="3236116" y="828780"/>
                  </a:lnTo>
                  <a:lnTo>
                    <a:pt x="3200479" y="857436"/>
                  </a:lnTo>
                  <a:lnTo>
                    <a:pt x="3162013" y="882649"/>
                  </a:lnTo>
                  <a:lnTo>
                    <a:pt x="3120923" y="904152"/>
                  </a:lnTo>
                  <a:lnTo>
                    <a:pt x="3077416" y="921679"/>
                  </a:lnTo>
                  <a:lnTo>
                    <a:pt x="3031694" y="934961"/>
                  </a:lnTo>
                  <a:lnTo>
                    <a:pt x="2983965" y="943732"/>
                  </a:lnTo>
                  <a:lnTo>
                    <a:pt x="535979" y="1266936"/>
                  </a:lnTo>
                  <a:lnTo>
                    <a:pt x="487608" y="1270854"/>
                  </a:lnTo>
                  <a:lnTo>
                    <a:pt x="440004" y="1269893"/>
                  </a:lnTo>
                  <a:lnTo>
                    <a:pt x="393436" y="1264259"/>
                  </a:lnTo>
                  <a:lnTo>
                    <a:pt x="348170" y="1254157"/>
                  </a:lnTo>
                  <a:lnTo>
                    <a:pt x="304474" y="1239791"/>
                  </a:lnTo>
                  <a:lnTo>
                    <a:pt x="262615" y="1221367"/>
                  </a:lnTo>
                  <a:lnTo>
                    <a:pt x="222862" y="1199090"/>
                  </a:lnTo>
                  <a:lnTo>
                    <a:pt x="185480" y="1173165"/>
                  </a:lnTo>
                  <a:lnTo>
                    <a:pt x="150738" y="1143797"/>
                  </a:lnTo>
                  <a:lnTo>
                    <a:pt x="118904" y="1111190"/>
                  </a:lnTo>
                  <a:lnTo>
                    <a:pt x="90243" y="1075551"/>
                  </a:lnTo>
                  <a:lnTo>
                    <a:pt x="65025" y="1037083"/>
                  </a:lnTo>
                  <a:lnTo>
                    <a:pt x="43517" y="995993"/>
                  </a:lnTo>
                  <a:lnTo>
                    <a:pt x="25985" y="952484"/>
                  </a:lnTo>
                  <a:lnTo>
                    <a:pt x="12697" y="906763"/>
                  </a:lnTo>
                  <a:lnTo>
                    <a:pt x="3922" y="859034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128341" y="3372239"/>
            <a:ext cx="2979420" cy="1140460"/>
            <a:chOff x="128341" y="3372239"/>
            <a:chExt cx="2979420" cy="1140460"/>
          </a:xfrm>
        </p:grpSpPr>
        <p:sp>
          <p:nvSpPr>
            <p:cNvPr id="14" name="object 14"/>
            <p:cNvSpPr/>
            <p:nvPr/>
          </p:nvSpPr>
          <p:spPr>
            <a:xfrm>
              <a:off x="137854" y="3381752"/>
              <a:ext cx="2960370" cy="1121410"/>
            </a:xfrm>
            <a:custGeom>
              <a:avLst/>
              <a:gdLst/>
              <a:ahLst/>
              <a:cxnLst/>
              <a:rect l="l" t="t" r="r" b="b"/>
              <a:pathLst>
                <a:path w="2960370" h="1121410">
                  <a:moveTo>
                    <a:pt x="2561535" y="1121143"/>
                  </a:moveTo>
                  <a:lnTo>
                    <a:pt x="2513269" y="1116474"/>
                  </a:lnTo>
                  <a:lnTo>
                    <a:pt x="324769" y="766669"/>
                  </a:lnTo>
                  <a:lnTo>
                    <a:pt x="277452" y="756061"/>
                  </a:lnTo>
                  <a:lnTo>
                    <a:pt x="232817" y="740038"/>
                  </a:lnTo>
                  <a:lnTo>
                    <a:pt x="191165" y="719013"/>
                  </a:lnTo>
                  <a:lnTo>
                    <a:pt x="152795" y="693400"/>
                  </a:lnTo>
                  <a:lnTo>
                    <a:pt x="118007" y="663615"/>
                  </a:lnTo>
                  <a:lnTo>
                    <a:pt x="87102" y="630068"/>
                  </a:lnTo>
                  <a:lnTo>
                    <a:pt x="60379" y="593177"/>
                  </a:lnTo>
                  <a:lnTo>
                    <a:pt x="38138" y="553355"/>
                  </a:lnTo>
                  <a:lnTo>
                    <a:pt x="20680" y="511017"/>
                  </a:lnTo>
                  <a:lnTo>
                    <a:pt x="8304" y="466574"/>
                  </a:lnTo>
                  <a:lnTo>
                    <a:pt x="1310" y="420443"/>
                  </a:lnTo>
                  <a:lnTo>
                    <a:pt x="0" y="373037"/>
                  </a:lnTo>
                  <a:lnTo>
                    <a:pt x="4669" y="324771"/>
                  </a:lnTo>
                  <a:lnTo>
                    <a:pt x="15277" y="277454"/>
                  </a:lnTo>
                  <a:lnTo>
                    <a:pt x="31300" y="232819"/>
                  </a:lnTo>
                  <a:lnTo>
                    <a:pt x="52326" y="191167"/>
                  </a:lnTo>
                  <a:lnTo>
                    <a:pt x="77939" y="152796"/>
                  </a:lnTo>
                  <a:lnTo>
                    <a:pt x="107725" y="118008"/>
                  </a:lnTo>
                  <a:lnTo>
                    <a:pt x="141271" y="87103"/>
                  </a:lnTo>
                  <a:lnTo>
                    <a:pt x="178162" y="60380"/>
                  </a:lnTo>
                  <a:lnTo>
                    <a:pt x="217985" y="38140"/>
                  </a:lnTo>
                  <a:lnTo>
                    <a:pt x="260324" y="20681"/>
                  </a:lnTo>
                  <a:lnTo>
                    <a:pt x="304766" y="8304"/>
                  </a:lnTo>
                  <a:lnTo>
                    <a:pt x="350897" y="1310"/>
                  </a:lnTo>
                  <a:lnTo>
                    <a:pt x="398303" y="0"/>
                  </a:lnTo>
                  <a:lnTo>
                    <a:pt x="446569" y="4669"/>
                  </a:lnTo>
                  <a:lnTo>
                    <a:pt x="2635069" y="354474"/>
                  </a:lnTo>
                  <a:lnTo>
                    <a:pt x="2684621" y="365782"/>
                  </a:lnTo>
                  <a:lnTo>
                    <a:pt x="2731861" y="383330"/>
                  </a:lnTo>
                  <a:lnTo>
                    <a:pt x="2776235" y="406779"/>
                  </a:lnTo>
                  <a:lnTo>
                    <a:pt x="2817192" y="435788"/>
                  </a:lnTo>
                  <a:lnTo>
                    <a:pt x="2854178" y="470017"/>
                  </a:lnTo>
                  <a:lnTo>
                    <a:pt x="2886639" y="509127"/>
                  </a:lnTo>
                  <a:lnTo>
                    <a:pt x="2913681" y="552162"/>
                  </a:lnTo>
                  <a:lnTo>
                    <a:pt x="2934676" y="597974"/>
                  </a:lnTo>
                  <a:lnTo>
                    <a:pt x="2949473" y="645933"/>
                  </a:lnTo>
                  <a:lnTo>
                    <a:pt x="2957921" y="695406"/>
                  </a:lnTo>
                  <a:lnTo>
                    <a:pt x="2959870" y="745763"/>
                  </a:lnTo>
                  <a:lnTo>
                    <a:pt x="2955169" y="796371"/>
                  </a:lnTo>
                  <a:lnTo>
                    <a:pt x="2944561" y="843688"/>
                  </a:lnTo>
                  <a:lnTo>
                    <a:pt x="2928538" y="888324"/>
                  </a:lnTo>
                  <a:lnTo>
                    <a:pt x="2907512" y="929976"/>
                  </a:lnTo>
                  <a:lnTo>
                    <a:pt x="2881900" y="968346"/>
                  </a:lnTo>
                  <a:lnTo>
                    <a:pt x="2852113" y="1003133"/>
                  </a:lnTo>
                  <a:lnTo>
                    <a:pt x="2818567" y="1034040"/>
                  </a:lnTo>
                  <a:lnTo>
                    <a:pt x="2781676" y="1060762"/>
                  </a:lnTo>
                  <a:lnTo>
                    <a:pt x="2741854" y="1083003"/>
                  </a:lnTo>
                  <a:lnTo>
                    <a:pt x="2699514" y="1100461"/>
                  </a:lnTo>
                  <a:lnTo>
                    <a:pt x="2655072" y="1112837"/>
                  </a:lnTo>
                  <a:lnTo>
                    <a:pt x="2608941" y="1119831"/>
                  </a:lnTo>
                  <a:lnTo>
                    <a:pt x="2561535" y="1121143"/>
                  </a:lnTo>
                  <a:close/>
                </a:path>
              </a:pathLst>
            </a:custGeom>
            <a:solidFill>
              <a:srgbClr val="FAC1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37854" y="3381752"/>
              <a:ext cx="2960370" cy="1121410"/>
            </a:xfrm>
            <a:custGeom>
              <a:avLst/>
              <a:gdLst/>
              <a:ahLst/>
              <a:cxnLst/>
              <a:rect l="l" t="t" r="r" b="b"/>
              <a:pathLst>
                <a:path w="2960370" h="1121410">
                  <a:moveTo>
                    <a:pt x="4669" y="324771"/>
                  </a:moveTo>
                  <a:lnTo>
                    <a:pt x="15277" y="277454"/>
                  </a:lnTo>
                  <a:lnTo>
                    <a:pt x="31300" y="232819"/>
                  </a:lnTo>
                  <a:lnTo>
                    <a:pt x="52326" y="191167"/>
                  </a:lnTo>
                  <a:lnTo>
                    <a:pt x="77939" y="152796"/>
                  </a:lnTo>
                  <a:lnTo>
                    <a:pt x="107725" y="118008"/>
                  </a:lnTo>
                  <a:lnTo>
                    <a:pt x="141271" y="87103"/>
                  </a:lnTo>
                  <a:lnTo>
                    <a:pt x="178162" y="60380"/>
                  </a:lnTo>
                  <a:lnTo>
                    <a:pt x="217985" y="38140"/>
                  </a:lnTo>
                  <a:lnTo>
                    <a:pt x="260324" y="20681"/>
                  </a:lnTo>
                  <a:lnTo>
                    <a:pt x="304766" y="8304"/>
                  </a:lnTo>
                  <a:lnTo>
                    <a:pt x="350897" y="1310"/>
                  </a:lnTo>
                  <a:lnTo>
                    <a:pt x="398303" y="0"/>
                  </a:lnTo>
                  <a:lnTo>
                    <a:pt x="446569" y="4669"/>
                  </a:lnTo>
                  <a:lnTo>
                    <a:pt x="2635069" y="354474"/>
                  </a:lnTo>
                  <a:lnTo>
                    <a:pt x="2684621" y="365782"/>
                  </a:lnTo>
                  <a:lnTo>
                    <a:pt x="2731861" y="383330"/>
                  </a:lnTo>
                  <a:lnTo>
                    <a:pt x="2776236" y="406779"/>
                  </a:lnTo>
                  <a:lnTo>
                    <a:pt x="2817192" y="435788"/>
                  </a:lnTo>
                  <a:lnTo>
                    <a:pt x="2854178" y="470017"/>
                  </a:lnTo>
                  <a:lnTo>
                    <a:pt x="2886639" y="509127"/>
                  </a:lnTo>
                  <a:lnTo>
                    <a:pt x="2913681" y="552162"/>
                  </a:lnTo>
                  <a:lnTo>
                    <a:pt x="2934676" y="597974"/>
                  </a:lnTo>
                  <a:lnTo>
                    <a:pt x="2949473" y="645933"/>
                  </a:lnTo>
                  <a:lnTo>
                    <a:pt x="2957921" y="695406"/>
                  </a:lnTo>
                  <a:lnTo>
                    <a:pt x="2959870" y="745763"/>
                  </a:lnTo>
                  <a:lnTo>
                    <a:pt x="2955169" y="796371"/>
                  </a:lnTo>
                  <a:lnTo>
                    <a:pt x="2944561" y="843688"/>
                  </a:lnTo>
                  <a:lnTo>
                    <a:pt x="2928538" y="888324"/>
                  </a:lnTo>
                  <a:lnTo>
                    <a:pt x="2907512" y="929976"/>
                  </a:lnTo>
                  <a:lnTo>
                    <a:pt x="2881900" y="968346"/>
                  </a:lnTo>
                  <a:lnTo>
                    <a:pt x="2852113" y="1003133"/>
                  </a:lnTo>
                  <a:lnTo>
                    <a:pt x="2818567" y="1034040"/>
                  </a:lnTo>
                  <a:lnTo>
                    <a:pt x="2781676" y="1060762"/>
                  </a:lnTo>
                  <a:lnTo>
                    <a:pt x="2741854" y="1083003"/>
                  </a:lnTo>
                  <a:lnTo>
                    <a:pt x="2699514" y="1100461"/>
                  </a:lnTo>
                  <a:lnTo>
                    <a:pt x="2655072" y="1112837"/>
                  </a:lnTo>
                  <a:lnTo>
                    <a:pt x="2608941" y="1119831"/>
                  </a:lnTo>
                  <a:lnTo>
                    <a:pt x="2561535" y="1121143"/>
                  </a:lnTo>
                  <a:lnTo>
                    <a:pt x="2513269" y="1116474"/>
                  </a:lnTo>
                  <a:lnTo>
                    <a:pt x="324769" y="766669"/>
                  </a:lnTo>
                  <a:lnTo>
                    <a:pt x="277452" y="756061"/>
                  </a:lnTo>
                  <a:lnTo>
                    <a:pt x="232817" y="740038"/>
                  </a:lnTo>
                  <a:lnTo>
                    <a:pt x="191165" y="719013"/>
                  </a:lnTo>
                  <a:lnTo>
                    <a:pt x="152795" y="693400"/>
                  </a:lnTo>
                  <a:lnTo>
                    <a:pt x="118007" y="663615"/>
                  </a:lnTo>
                  <a:lnTo>
                    <a:pt x="87102" y="630068"/>
                  </a:lnTo>
                  <a:lnTo>
                    <a:pt x="60379" y="593177"/>
                  </a:lnTo>
                  <a:lnTo>
                    <a:pt x="38138" y="553355"/>
                  </a:lnTo>
                  <a:lnTo>
                    <a:pt x="20680" y="511017"/>
                  </a:lnTo>
                  <a:lnTo>
                    <a:pt x="8304" y="466574"/>
                  </a:lnTo>
                  <a:lnTo>
                    <a:pt x="1310" y="420443"/>
                  </a:lnTo>
                  <a:lnTo>
                    <a:pt x="0" y="373037"/>
                  </a:lnTo>
                  <a:lnTo>
                    <a:pt x="4669" y="324771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1001456" y="1355313"/>
            <a:ext cx="2412365" cy="940435"/>
            <a:chOff x="1001456" y="1355313"/>
            <a:chExt cx="2412365" cy="940435"/>
          </a:xfrm>
        </p:grpSpPr>
        <p:sp>
          <p:nvSpPr>
            <p:cNvPr id="17" name="object 17"/>
            <p:cNvSpPr/>
            <p:nvPr/>
          </p:nvSpPr>
          <p:spPr>
            <a:xfrm>
              <a:off x="1010981" y="1364838"/>
              <a:ext cx="2393315" cy="921385"/>
            </a:xfrm>
            <a:custGeom>
              <a:avLst/>
              <a:gdLst/>
              <a:ahLst/>
              <a:cxnLst/>
              <a:rect l="l" t="t" r="r" b="b"/>
              <a:pathLst>
                <a:path w="2393315" h="921385">
                  <a:moveTo>
                    <a:pt x="372702" y="921129"/>
                  </a:moveTo>
                  <a:lnTo>
                    <a:pt x="325492" y="916683"/>
                  </a:lnTo>
                  <a:lnTo>
                    <a:pt x="279930" y="906651"/>
                  </a:lnTo>
                  <a:lnTo>
                    <a:pt x="236409" y="891362"/>
                  </a:lnTo>
                  <a:lnTo>
                    <a:pt x="195323" y="871141"/>
                  </a:lnTo>
                  <a:lnTo>
                    <a:pt x="157064" y="846316"/>
                  </a:lnTo>
                  <a:lnTo>
                    <a:pt x="122026" y="817212"/>
                  </a:lnTo>
                  <a:lnTo>
                    <a:pt x="90602" y="784158"/>
                  </a:lnTo>
                  <a:lnTo>
                    <a:pt x="63186" y="747479"/>
                  </a:lnTo>
                  <a:lnTo>
                    <a:pt x="40171" y="707502"/>
                  </a:lnTo>
                  <a:lnTo>
                    <a:pt x="21950" y="664554"/>
                  </a:lnTo>
                  <a:lnTo>
                    <a:pt x="8917" y="618962"/>
                  </a:lnTo>
                  <a:lnTo>
                    <a:pt x="1465" y="571051"/>
                  </a:lnTo>
                  <a:lnTo>
                    <a:pt x="0" y="522588"/>
                  </a:lnTo>
                  <a:lnTo>
                    <a:pt x="4444" y="475378"/>
                  </a:lnTo>
                  <a:lnTo>
                    <a:pt x="14474" y="429817"/>
                  </a:lnTo>
                  <a:lnTo>
                    <a:pt x="29762" y="386297"/>
                  </a:lnTo>
                  <a:lnTo>
                    <a:pt x="49981" y="345211"/>
                  </a:lnTo>
                  <a:lnTo>
                    <a:pt x="74806" y="306954"/>
                  </a:lnTo>
                  <a:lnTo>
                    <a:pt x="103908" y="271917"/>
                  </a:lnTo>
                  <a:lnTo>
                    <a:pt x="136961" y="240495"/>
                  </a:lnTo>
                  <a:lnTo>
                    <a:pt x="173640" y="213080"/>
                  </a:lnTo>
                  <a:lnTo>
                    <a:pt x="213616" y="190067"/>
                  </a:lnTo>
                  <a:lnTo>
                    <a:pt x="256564" y="171847"/>
                  </a:lnTo>
                  <a:lnTo>
                    <a:pt x="302156" y="158816"/>
                  </a:lnTo>
                  <a:lnTo>
                    <a:pt x="350066" y="151365"/>
                  </a:lnTo>
                  <a:lnTo>
                    <a:pt x="1971863" y="1338"/>
                  </a:lnTo>
                  <a:lnTo>
                    <a:pt x="2022666" y="0"/>
                  </a:lnTo>
                  <a:lnTo>
                    <a:pt x="2072778" y="5277"/>
                  </a:lnTo>
                  <a:lnTo>
                    <a:pt x="2121578" y="16980"/>
                  </a:lnTo>
                  <a:lnTo>
                    <a:pt x="2168447" y="34918"/>
                  </a:lnTo>
                  <a:lnTo>
                    <a:pt x="2212765" y="58897"/>
                  </a:lnTo>
                  <a:lnTo>
                    <a:pt x="2253912" y="88725"/>
                  </a:lnTo>
                  <a:lnTo>
                    <a:pt x="2290783" y="123700"/>
                  </a:lnTo>
                  <a:lnTo>
                    <a:pt x="2322486" y="162866"/>
                  </a:lnTo>
                  <a:lnTo>
                    <a:pt x="2348718" y="205649"/>
                  </a:lnTo>
                  <a:lnTo>
                    <a:pt x="2369177" y="251473"/>
                  </a:lnTo>
                  <a:lnTo>
                    <a:pt x="2383561" y="299765"/>
                  </a:lnTo>
                  <a:lnTo>
                    <a:pt x="2391565" y="349951"/>
                  </a:lnTo>
                  <a:lnTo>
                    <a:pt x="2393031" y="398415"/>
                  </a:lnTo>
                  <a:lnTo>
                    <a:pt x="2388586" y="445625"/>
                  </a:lnTo>
                  <a:lnTo>
                    <a:pt x="2378556" y="491186"/>
                  </a:lnTo>
                  <a:lnTo>
                    <a:pt x="2363268" y="534706"/>
                  </a:lnTo>
                  <a:lnTo>
                    <a:pt x="2343048" y="575792"/>
                  </a:lnTo>
                  <a:lnTo>
                    <a:pt x="2318224" y="614049"/>
                  </a:lnTo>
                  <a:lnTo>
                    <a:pt x="2289122" y="649086"/>
                  </a:lnTo>
                  <a:lnTo>
                    <a:pt x="2256068" y="680508"/>
                  </a:lnTo>
                  <a:lnTo>
                    <a:pt x="2219390" y="707923"/>
                  </a:lnTo>
                  <a:lnTo>
                    <a:pt x="2179413" y="730936"/>
                  </a:lnTo>
                  <a:lnTo>
                    <a:pt x="2136466" y="749156"/>
                  </a:lnTo>
                  <a:lnTo>
                    <a:pt x="2090874" y="762187"/>
                  </a:lnTo>
                  <a:lnTo>
                    <a:pt x="2042963" y="769638"/>
                  </a:lnTo>
                  <a:lnTo>
                    <a:pt x="421166" y="919665"/>
                  </a:lnTo>
                  <a:lnTo>
                    <a:pt x="372702" y="921129"/>
                  </a:lnTo>
                  <a:close/>
                </a:path>
              </a:pathLst>
            </a:custGeom>
            <a:solidFill>
              <a:srgbClr val="EE731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10981" y="1364838"/>
              <a:ext cx="2393315" cy="921385"/>
            </a:xfrm>
            <a:custGeom>
              <a:avLst/>
              <a:gdLst/>
              <a:ahLst/>
              <a:cxnLst/>
              <a:rect l="l" t="t" r="r" b="b"/>
              <a:pathLst>
                <a:path w="2393315" h="921385">
                  <a:moveTo>
                    <a:pt x="1465" y="571051"/>
                  </a:moveTo>
                  <a:lnTo>
                    <a:pt x="0" y="522588"/>
                  </a:lnTo>
                  <a:lnTo>
                    <a:pt x="4444" y="475378"/>
                  </a:lnTo>
                  <a:lnTo>
                    <a:pt x="14474" y="429817"/>
                  </a:lnTo>
                  <a:lnTo>
                    <a:pt x="29762" y="386297"/>
                  </a:lnTo>
                  <a:lnTo>
                    <a:pt x="49981" y="345211"/>
                  </a:lnTo>
                  <a:lnTo>
                    <a:pt x="74806" y="306954"/>
                  </a:lnTo>
                  <a:lnTo>
                    <a:pt x="103908" y="271917"/>
                  </a:lnTo>
                  <a:lnTo>
                    <a:pt x="136961" y="240495"/>
                  </a:lnTo>
                  <a:lnTo>
                    <a:pt x="173640" y="213080"/>
                  </a:lnTo>
                  <a:lnTo>
                    <a:pt x="213616" y="190067"/>
                  </a:lnTo>
                  <a:lnTo>
                    <a:pt x="256564" y="171847"/>
                  </a:lnTo>
                  <a:lnTo>
                    <a:pt x="302156" y="158816"/>
                  </a:lnTo>
                  <a:lnTo>
                    <a:pt x="350066" y="151365"/>
                  </a:lnTo>
                  <a:lnTo>
                    <a:pt x="1971863" y="1338"/>
                  </a:lnTo>
                  <a:lnTo>
                    <a:pt x="2022666" y="0"/>
                  </a:lnTo>
                  <a:lnTo>
                    <a:pt x="2072778" y="5277"/>
                  </a:lnTo>
                  <a:lnTo>
                    <a:pt x="2121578" y="16980"/>
                  </a:lnTo>
                  <a:lnTo>
                    <a:pt x="2168447" y="34918"/>
                  </a:lnTo>
                  <a:lnTo>
                    <a:pt x="2212765" y="58897"/>
                  </a:lnTo>
                  <a:lnTo>
                    <a:pt x="2253912" y="88725"/>
                  </a:lnTo>
                  <a:lnTo>
                    <a:pt x="2290783" y="123700"/>
                  </a:lnTo>
                  <a:lnTo>
                    <a:pt x="2322486" y="162866"/>
                  </a:lnTo>
                  <a:lnTo>
                    <a:pt x="2348718" y="205649"/>
                  </a:lnTo>
                  <a:lnTo>
                    <a:pt x="2369177" y="251473"/>
                  </a:lnTo>
                  <a:lnTo>
                    <a:pt x="2383561" y="299765"/>
                  </a:lnTo>
                  <a:lnTo>
                    <a:pt x="2391565" y="349951"/>
                  </a:lnTo>
                  <a:lnTo>
                    <a:pt x="2393031" y="398415"/>
                  </a:lnTo>
                  <a:lnTo>
                    <a:pt x="2388586" y="445625"/>
                  </a:lnTo>
                  <a:lnTo>
                    <a:pt x="2378556" y="491186"/>
                  </a:lnTo>
                  <a:lnTo>
                    <a:pt x="2363268" y="534706"/>
                  </a:lnTo>
                  <a:lnTo>
                    <a:pt x="2343048" y="575792"/>
                  </a:lnTo>
                  <a:lnTo>
                    <a:pt x="2318224" y="614049"/>
                  </a:lnTo>
                  <a:lnTo>
                    <a:pt x="2289122" y="649086"/>
                  </a:lnTo>
                  <a:lnTo>
                    <a:pt x="2256068" y="680508"/>
                  </a:lnTo>
                  <a:lnTo>
                    <a:pt x="2219390" y="707923"/>
                  </a:lnTo>
                  <a:lnTo>
                    <a:pt x="2179413" y="730936"/>
                  </a:lnTo>
                  <a:lnTo>
                    <a:pt x="2136466" y="749156"/>
                  </a:lnTo>
                  <a:lnTo>
                    <a:pt x="2090874" y="762187"/>
                  </a:lnTo>
                  <a:lnTo>
                    <a:pt x="2042963" y="769638"/>
                  </a:lnTo>
                  <a:lnTo>
                    <a:pt x="421166" y="919665"/>
                  </a:lnTo>
                  <a:lnTo>
                    <a:pt x="372702" y="921129"/>
                  </a:lnTo>
                  <a:lnTo>
                    <a:pt x="325492" y="916683"/>
                  </a:lnTo>
                  <a:lnTo>
                    <a:pt x="279930" y="906651"/>
                  </a:lnTo>
                  <a:lnTo>
                    <a:pt x="236409" y="891362"/>
                  </a:lnTo>
                  <a:lnTo>
                    <a:pt x="195323" y="871141"/>
                  </a:lnTo>
                  <a:lnTo>
                    <a:pt x="157064" y="846316"/>
                  </a:lnTo>
                  <a:lnTo>
                    <a:pt x="122026" y="817212"/>
                  </a:lnTo>
                  <a:lnTo>
                    <a:pt x="90602" y="784158"/>
                  </a:lnTo>
                  <a:lnTo>
                    <a:pt x="63186" y="747479"/>
                  </a:lnTo>
                  <a:lnTo>
                    <a:pt x="40171" y="707502"/>
                  </a:lnTo>
                  <a:lnTo>
                    <a:pt x="21950" y="664554"/>
                  </a:lnTo>
                  <a:lnTo>
                    <a:pt x="8917" y="618962"/>
                  </a:lnTo>
                  <a:lnTo>
                    <a:pt x="1465" y="571051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04781" y="218123"/>
            <a:ext cx="6256020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97305" marR="5080" indent="-1284605">
              <a:lnSpc>
                <a:spcPct val="100000"/>
              </a:lnSpc>
              <a:spcBef>
                <a:spcPts val="100"/>
              </a:spcBef>
            </a:pPr>
            <a:r>
              <a:rPr dirty="0" sz="2200" spc="90" b="1">
                <a:latin typeface="Tahoma"/>
                <a:cs typeface="Tahoma"/>
              </a:rPr>
              <a:t>Преимущества</a:t>
            </a:r>
            <a:r>
              <a:rPr dirty="0" sz="2200" spc="-45" b="1">
                <a:latin typeface="Tahoma"/>
                <a:cs typeface="Tahoma"/>
              </a:rPr>
              <a:t> </a:t>
            </a:r>
            <a:r>
              <a:rPr dirty="0" sz="2200" spc="80" b="1">
                <a:latin typeface="Tahoma"/>
                <a:cs typeface="Tahoma"/>
              </a:rPr>
              <a:t>обучения</a:t>
            </a:r>
            <a:r>
              <a:rPr dirty="0" sz="2200" spc="-45" b="1">
                <a:latin typeface="Tahoma"/>
                <a:cs typeface="Tahoma"/>
              </a:rPr>
              <a:t> </a:t>
            </a:r>
            <a:r>
              <a:rPr dirty="0" sz="2200" spc="55" b="1">
                <a:latin typeface="Tahoma"/>
                <a:cs typeface="Tahoma"/>
              </a:rPr>
              <a:t>на</a:t>
            </a:r>
            <a:r>
              <a:rPr dirty="0" sz="2200" spc="-45" b="1">
                <a:latin typeface="Tahoma"/>
                <a:cs typeface="Tahoma"/>
              </a:rPr>
              <a:t> </a:t>
            </a:r>
            <a:r>
              <a:rPr dirty="0" sz="2200" spc="70" b="1">
                <a:latin typeface="Tahoma"/>
                <a:cs typeface="Tahoma"/>
              </a:rPr>
              <a:t>программах </a:t>
            </a:r>
            <a:r>
              <a:rPr dirty="0" sz="2200" spc="-630" b="1">
                <a:latin typeface="Tahoma"/>
                <a:cs typeface="Tahoma"/>
              </a:rPr>
              <a:t> </a:t>
            </a:r>
            <a:r>
              <a:rPr dirty="0" sz="2200" spc="130" b="1">
                <a:latin typeface="Tahoma"/>
                <a:cs typeface="Tahoma"/>
              </a:rPr>
              <a:t>ФП</a:t>
            </a:r>
            <a:r>
              <a:rPr dirty="0" sz="2200" spc="-35" b="1">
                <a:latin typeface="Tahoma"/>
                <a:cs typeface="Tahoma"/>
              </a:rPr>
              <a:t> </a:t>
            </a:r>
            <a:r>
              <a:rPr dirty="0" sz="2200" spc="30" b="1">
                <a:latin typeface="Tahoma"/>
                <a:cs typeface="Tahoma"/>
              </a:rPr>
              <a:t>«Профессионалитета»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 rot="21300000">
            <a:off x="1173727" y="1618672"/>
            <a:ext cx="166347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45" b="1">
                <a:solidFill>
                  <a:srgbClr val="FFFFFF"/>
                </a:solidFill>
                <a:latin typeface="Tahoma"/>
                <a:cs typeface="Tahoma"/>
              </a:rPr>
              <a:t>Активное</a:t>
            </a:r>
            <a:r>
              <a:rPr dirty="0" sz="10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5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1000" spc="-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40" b="1">
                <a:solidFill>
                  <a:srgbClr val="FFFFFF"/>
                </a:solidFill>
                <a:latin typeface="Tahoma"/>
                <a:cs typeface="Tahoma"/>
              </a:rPr>
              <a:t>инт</a:t>
            </a:r>
            <a:r>
              <a:rPr dirty="0" baseline="2777" sz="1500" spc="60" b="1">
                <a:solidFill>
                  <a:srgbClr val="FFFFFF"/>
                </a:solidFill>
                <a:latin typeface="Tahoma"/>
                <a:cs typeface="Tahoma"/>
              </a:rPr>
              <a:t>ересное</a:t>
            </a:r>
            <a:endParaRPr baseline="2777"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 rot="21300000">
            <a:off x="1187378" y="1761377"/>
            <a:ext cx="1862978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40" b="1">
                <a:solidFill>
                  <a:srgbClr val="FFFFFF"/>
                </a:solidFill>
                <a:latin typeface="Tahoma"/>
                <a:cs typeface="Tahoma"/>
              </a:rPr>
              <a:t>обучение</a:t>
            </a:r>
            <a:r>
              <a:rPr dirty="0" sz="1000" spc="-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1000" spc="-4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45" b="1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baseline="2777" sz="1500" spc="67" b="1">
                <a:solidFill>
                  <a:srgbClr val="FFFFFF"/>
                </a:solidFill>
                <a:latin typeface="Tahoma"/>
                <a:cs typeface="Tahoma"/>
              </a:rPr>
              <a:t>овременном</a:t>
            </a:r>
            <a:endParaRPr baseline="2777" sz="15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 rot="21300000">
            <a:off x="1201108" y="1951657"/>
            <a:ext cx="1016346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45" b="1">
                <a:solidFill>
                  <a:srgbClr val="FFFFFF"/>
                </a:solidFill>
                <a:latin typeface="Tahoma"/>
                <a:cs typeface="Tahoma"/>
              </a:rPr>
              <a:t>обо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1000" spc="-10" b="1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1000" spc="35" b="1">
                <a:solidFill>
                  <a:srgbClr val="FFFFFF"/>
                </a:solidFill>
                <a:latin typeface="Tahoma"/>
                <a:cs typeface="Tahoma"/>
              </a:rPr>
              <a:t>довании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540000">
            <a:off x="554921" y="3628580"/>
            <a:ext cx="1237797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30" b="1">
                <a:latin typeface="Tahoma"/>
                <a:cs typeface="Tahoma"/>
              </a:rPr>
              <a:t>Га</a:t>
            </a:r>
            <a:r>
              <a:rPr dirty="0" sz="1000" spc="10" b="1">
                <a:latin typeface="Tahoma"/>
                <a:cs typeface="Tahoma"/>
              </a:rPr>
              <a:t>р</a:t>
            </a:r>
            <a:r>
              <a:rPr dirty="0" sz="1000" spc="30" b="1">
                <a:latin typeface="Tahoma"/>
                <a:cs typeface="Tahoma"/>
              </a:rPr>
              <a:t>антированное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540000">
            <a:off x="525801" y="3845304"/>
            <a:ext cx="2047372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baseline="5555" sz="1500" spc="44" b="1">
                <a:latin typeface="Tahoma"/>
                <a:cs typeface="Tahoma"/>
              </a:rPr>
              <a:t>трудо</a:t>
            </a:r>
            <a:r>
              <a:rPr dirty="0" baseline="2777" sz="1500" spc="44" b="1">
                <a:latin typeface="Tahoma"/>
                <a:cs typeface="Tahoma"/>
              </a:rPr>
              <a:t>устройство</a:t>
            </a:r>
            <a:r>
              <a:rPr dirty="0" baseline="2777" sz="1500" spc="-82" b="1">
                <a:latin typeface="Tahoma"/>
                <a:cs typeface="Tahoma"/>
              </a:rPr>
              <a:t> </a:t>
            </a:r>
            <a:r>
              <a:rPr dirty="0" sz="1000" spc="25" b="1">
                <a:latin typeface="Tahoma"/>
                <a:cs typeface="Tahoma"/>
              </a:rPr>
              <a:t>на</a:t>
            </a:r>
            <a:r>
              <a:rPr dirty="0" sz="1000" spc="-55" b="1">
                <a:latin typeface="Tahoma"/>
                <a:cs typeface="Tahoma"/>
              </a:rPr>
              <a:t> </a:t>
            </a:r>
            <a:r>
              <a:rPr dirty="0" sz="1000" spc="40" b="1">
                <a:latin typeface="Tahoma"/>
                <a:cs typeface="Tahoma"/>
              </a:rPr>
              <a:t>ведущие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540000">
            <a:off x="505970" y="3904599"/>
            <a:ext cx="938274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50" b="1">
                <a:latin typeface="Tahoma"/>
                <a:cs typeface="Tahoma"/>
              </a:rPr>
              <a:t>пр</a:t>
            </a:r>
            <a:r>
              <a:rPr dirty="0" sz="1000" spc="30" b="1">
                <a:latin typeface="Tahoma"/>
                <a:cs typeface="Tahoma"/>
              </a:rPr>
              <a:t>е</a:t>
            </a:r>
            <a:r>
              <a:rPr dirty="0" sz="1000" spc="40" b="1">
                <a:latin typeface="Tahoma"/>
                <a:cs typeface="Tahoma"/>
              </a:rPr>
              <a:t>дприятия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 rot="21180000">
            <a:off x="5841863" y="2084495"/>
            <a:ext cx="279117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Актуальная</a:t>
            </a:r>
            <a:r>
              <a:rPr dirty="0" sz="10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5" b="1">
                <a:solidFill>
                  <a:srgbClr val="FFFFFF"/>
                </a:solidFill>
                <a:latin typeface="Tahoma"/>
                <a:cs typeface="Tahoma"/>
              </a:rPr>
              <a:t>профессия</a:t>
            </a:r>
            <a:r>
              <a:rPr dirty="0" sz="10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0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10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5" b="1">
                <a:solidFill>
                  <a:srgbClr val="FFFFFF"/>
                </a:solidFill>
                <a:latin typeface="Tahoma"/>
                <a:cs typeface="Tahoma"/>
              </a:rPr>
              <a:t>короткий</a:t>
            </a:r>
            <a:r>
              <a:rPr dirty="0" sz="10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50" b="1">
                <a:solidFill>
                  <a:srgbClr val="FFFFFF"/>
                </a:solidFill>
                <a:latin typeface="Tahoma"/>
                <a:cs typeface="Tahoma"/>
              </a:rPr>
              <a:t>срок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 rot="21180000">
            <a:off x="5861437" y="2252970"/>
            <a:ext cx="2510194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45" b="1">
                <a:solidFill>
                  <a:srgbClr val="FFFFFF"/>
                </a:solidFill>
                <a:latin typeface="Tahoma"/>
                <a:cs typeface="Tahoma"/>
              </a:rPr>
              <a:t>до</a:t>
            </a:r>
            <a:r>
              <a:rPr dirty="0" sz="10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FFFFFF"/>
                </a:solidFill>
                <a:latin typeface="Tahoma"/>
                <a:cs typeface="Tahoma"/>
              </a:rPr>
              <a:t>2-х</a:t>
            </a:r>
            <a:r>
              <a:rPr dirty="0" sz="10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15" b="1">
                <a:solidFill>
                  <a:srgbClr val="FFFFFF"/>
                </a:solidFill>
                <a:latin typeface="Tahoma"/>
                <a:cs typeface="Tahoma"/>
              </a:rPr>
              <a:t>лет</a:t>
            </a:r>
            <a:r>
              <a:rPr dirty="0" sz="10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0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dirty="0" sz="10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рабочих</a:t>
            </a:r>
            <a:r>
              <a:rPr dirty="0" sz="10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профессий,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 rot="21180000">
            <a:off x="5879821" y="2398498"/>
            <a:ext cx="2603424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sz="1000" spc="45" b="1">
                <a:solidFill>
                  <a:srgbClr val="FFFFFF"/>
                </a:solidFill>
                <a:latin typeface="Tahoma"/>
                <a:cs typeface="Tahoma"/>
              </a:rPr>
              <a:t>до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-55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1000" spc="-7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1000" spc="5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1000" spc="1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-5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40" b="1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35" b="1">
                <a:solidFill>
                  <a:srgbClr val="FFFFFF"/>
                </a:solidFill>
                <a:latin typeface="Tahoma"/>
                <a:cs typeface="Tahoma"/>
              </a:rPr>
              <a:t>лее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1000" spc="20" b="1">
                <a:solidFill>
                  <a:srgbClr val="FFFFFF"/>
                </a:solidFill>
                <a:latin typeface="Tahoma"/>
                <a:cs typeface="Tahoma"/>
              </a:rPr>
              <a:t>хн</a:t>
            </a:r>
            <a:r>
              <a:rPr dirty="0" sz="1000" spc="10" b="1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1000" spc="20" b="1">
                <a:solidFill>
                  <a:srgbClr val="FFFFFF"/>
                </a:solidFill>
                <a:latin typeface="Tahoma"/>
                <a:cs typeface="Tahoma"/>
              </a:rPr>
              <a:t>логичных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 rot="180000">
            <a:off x="6319739" y="4421112"/>
            <a:ext cx="2026458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baseline="8333" sz="1500" spc="15" b="1">
                <a:solidFill>
                  <a:srgbClr val="FFFFFF"/>
                </a:solidFill>
                <a:latin typeface="Tahoma"/>
                <a:cs typeface="Tahoma"/>
              </a:rPr>
              <a:t>Подготовк</a:t>
            </a:r>
            <a:r>
              <a:rPr dirty="0" baseline="5555" sz="1500" spc="15" b="1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baseline="5555" sz="1500" spc="-52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5555" sz="1500" spc="44" b="1">
                <a:solidFill>
                  <a:srgbClr val="FFFFFF"/>
                </a:solidFill>
                <a:latin typeface="Tahoma"/>
                <a:cs typeface="Tahoma"/>
              </a:rPr>
              <a:t>специалис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тов</a:t>
            </a:r>
            <a:r>
              <a:rPr dirty="0" sz="1000" spc="-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5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 rot="180000">
            <a:off x="6309915" y="4561323"/>
            <a:ext cx="1657776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00"/>
              </a:lnSpc>
            </a:pPr>
            <a:r>
              <a:rPr dirty="0" baseline="8333" sz="1500" spc="52" b="1">
                <a:solidFill>
                  <a:srgbClr val="FFFFFF"/>
                </a:solidFill>
                <a:latin typeface="Tahoma"/>
                <a:cs typeface="Tahoma"/>
              </a:rPr>
              <a:t>запросам</a:t>
            </a:r>
            <a:r>
              <a:rPr dirty="0" baseline="8333" sz="1500" spc="-6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2777" sz="1500" spc="15" b="1">
                <a:solidFill>
                  <a:srgbClr val="FFFFFF"/>
                </a:solidFill>
                <a:latin typeface="Tahoma"/>
                <a:cs typeface="Tahoma"/>
              </a:rPr>
              <a:t>работодат</a:t>
            </a:r>
            <a:r>
              <a:rPr dirty="0" sz="1000" spc="10" b="1">
                <a:solidFill>
                  <a:srgbClr val="FFFFFF"/>
                </a:solidFill>
                <a:latin typeface="Tahoma"/>
                <a:cs typeface="Tahoma"/>
              </a:rPr>
              <a:t>еля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762873" y="683407"/>
            <a:ext cx="2842895" cy="2778125"/>
            <a:chOff x="2762873" y="683407"/>
            <a:chExt cx="2842895" cy="2778125"/>
          </a:xfrm>
        </p:grpSpPr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8114" y="683407"/>
              <a:ext cx="2360583" cy="22169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772385" y="2657376"/>
              <a:ext cx="2823845" cy="795020"/>
            </a:xfrm>
            <a:custGeom>
              <a:avLst/>
              <a:gdLst/>
              <a:ahLst/>
              <a:cxnLst/>
              <a:rect l="l" t="t" r="r" b="b"/>
              <a:pathLst>
                <a:path w="2823845" h="795020">
                  <a:moveTo>
                    <a:pt x="2426398" y="794445"/>
                  </a:moveTo>
                  <a:lnTo>
                    <a:pt x="396898" y="793799"/>
                  </a:lnTo>
                  <a:lnTo>
                    <a:pt x="350612" y="791113"/>
                  </a:lnTo>
                  <a:lnTo>
                    <a:pt x="305893" y="783287"/>
                  </a:lnTo>
                  <a:lnTo>
                    <a:pt x="263040" y="770617"/>
                  </a:lnTo>
                  <a:lnTo>
                    <a:pt x="222352" y="753401"/>
                  </a:lnTo>
                  <a:lnTo>
                    <a:pt x="184125" y="731938"/>
                  </a:lnTo>
                  <a:lnTo>
                    <a:pt x="148658" y="706525"/>
                  </a:lnTo>
                  <a:lnTo>
                    <a:pt x="116248" y="677460"/>
                  </a:lnTo>
                  <a:lnTo>
                    <a:pt x="87193" y="645040"/>
                  </a:lnTo>
                  <a:lnTo>
                    <a:pt x="61791" y="609565"/>
                  </a:lnTo>
                  <a:lnTo>
                    <a:pt x="40340" y="571331"/>
                  </a:lnTo>
                  <a:lnTo>
                    <a:pt x="23137" y="530637"/>
                  </a:lnTo>
                  <a:lnTo>
                    <a:pt x="10481" y="487781"/>
                  </a:lnTo>
                  <a:lnTo>
                    <a:pt x="2669" y="443060"/>
                  </a:lnTo>
                  <a:lnTo>
                    <a:pt x="0" y="396772"/>
                  </a:lnTo>
                  <a:lnTo>
                    <a:pt x="2669" y="350486"/>
                  </a:lnTo>
                  <a:lnTo>
                    <a:pt x="10481" y="305770"/>
                  </a:lnTo>
                  <a:lnTo>
                    <a:pt x="23137" y="262921"/>
                  </a:lnTo>
                  <a:lnTo>
                    <a:pt x="40340" y="222238"/>
                  </a:lnTo>
                  <a:lnTo>
                    <a:pt x="61791" y="184018"/>
                  </a:lnTo>
                  <a:lnTo>
                    <a:pt x="87193" y="148559"/>
                  </a:lnTo>
                  <a:lnTo>
                    <a:pt x="116248" y="116158"/>
                  </a:lnTo>
                  <a:lnTo>
                    <a:pt x="148658" y="87114"/>
                  </a:lnTo>
                  <a:lnTo>
                    <a:pt x="184125" y="61723"/>
                  </a:lnTo>
                  <a:lnTo>
                    <a:pt x="222352" y="40284"/>
                  </a:lnTo>
                  <a:lnTo>
                    <a:pt x="263040" y="23094"/>
                  </a:lnTo>
                  <a:lnTo>
                    <a:pt x="305893" y="10452"/>
                  </a:lnTo>
                  <a:lnTo>
                    <a:pt x="350612" y="2654"/>
                  </a:lnTo>
                  <a:lnTo>
                    <a:pt x="396898" y="0"/>
                  </a:lnTo>
                  <a:lnTo>
                    <a:pt x="2426398" y="645"/>
                  </a:lnTo>
                  <a:lnTo>
                    <a:pt x="2478568" y="4104"/>
                  </a:lnTo>
                  <a:lnTo>
                    <a:pt x="2529403" y="14276"/>
                  </a:lnTo>
                  <a:lnTo>
                    <a:pt x="2578285" y="30906"/>
                  </a:lnTo>
                  <a:lnTo>
                    <a:pt x="2624598" y="53738"/>
                  </a:lnTo>
                  <a:lnTo>
                    <a:pt x="2667725" y="82516"/>
                  </a:lnTo>
                  <a:lnTo>
                    <a:pt x="2707049" y="116984"/>
                  </a:lnTo>
                  <a:lnTo>
                    <a:pt x="2741506" y="156319"/>
                  </a:lnTo>
                  <a:lnTo>
                    <a:pt x="2770269" y="199455"/>
                  </a:lnTo>
                  <a:lnTo>
                    <a:pt x="2793086" y="245775"/>
                  </a:lnTo>
                  <a:lnTo>
                    <a:pt x="2809700" y="294663"/>
                  </a:lnTo>
                  <a:lnTo>
                    <a:pt x="2819856" y="345501"/>
                  </a:lnTo>
                  <a:lnTo>
                    <a:pt x="2823298" y="397672"/>
                  </a:lnTo>
                  <a:lnTo>
                    <a:pt x="2820628" y="443958"/>
                  </a:lnTo>
                  <a:lnTo>
                    <a:pt x="2812816" y="488674"/>
                  </a:lnTo>
                  <a:lnTo>
                    <a:pt x="2800160" y="531522"/>
                  </a:lnTo>
                  <a:lnTo>
                    <a:pt x="2782958" y="572206"/>
                  </a:lnTo>
                  <a:lnTo>
                    <a:pt x="2761506" y="610426"/>
                  </a:lnTo>
                  <a:lnTo>
                    <a:pt x="2736104" y="645885"/>
                  </a:lnTo>
                  <a:lnTo>
                    <a:pt x="2707049" y="678285"/>
                  </a:lnTo>
                  <a:lnTo>
                    <a:pt x="2674640" y="707330"/>
                  </a:lnTo>
                  <a:lnTo>
                    <a:pt x="2639172" y="732721"/>
                  </a:lnTo>
                  <a:lnTo>
                    <a:pt x="2600945" y="754160"/>
                  </a:lnTo>
                  <a:lnTo>
                    <a:pt x="2560256" y="771349"/>
                  </a:lnTo>
                  <a:lnTo>
                    <a:pt x="2517404" y="783992"/>
                  </a:lnTo>
                  <a:lnTo>
                    <a:pt x="2472685" y="791790"/>
                  </a:lnTo>
                  <a:lnTo>
                    <a:pt x="2426398" y="794445"/>
                  </a:lnTo>
                  <a:close/>
                </a:path>
              </a:pathLst>
            </a:custGeom>
            <a:solidFill>
              <a:srgbClr val="2D2E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2772385" y="2657376"/>
              <a:ext cx="2823845" cy="795020"/>
            </a:xfrm>
            <a:custGeom>
              <a:avLst/>
              <a:gdLst/>
              <a:ahLst/>
              <a:cxnLst/>
              <a:rect l="l" t="t" r="r" b="b"/>
              <a:pathLst>
                <a:path w="2823845" h="795020">
                  <a:moveTo>
                    <a:pt x="0" y="396772"/>
                  </a:moveTo>
                  <a:lnTo>
                    <a:pt x="2669" y="350486"/>
                  </a:lnTo>
                  <a:lnTo>
                    <a:pt x="10481" y="305770"/>
                  </a:lnTo>
                  <a:lnTo>
                    <a:pt x="23137" y="262921"/>
                  </a:lnTo>
                  <a:lnTo>
                    <a:pt x="40340" y="222238"/>
                  </a:lnTo>
                  <a:lnTo>
                    <a:pt x="61791" y="184018"/>
                  </a:lnTo>
                  <a:lnTo>
                    <a:pt x="87193" y="148559"/>
                  </a:lnTo>
                  <a:lnTo>
                    <a:pt x="116248" y="116158"/>
                  </a:lnTo>
                  <a:lnTo>
                    <a:pt x="148658" y="87114"/>
                  </a:lnTo>
                  <a:lnTo>
                    <a:pt x="184125" y="61723"/>
                  </a:lnTo>
                  <a:lnTo>
                    <a:pt x="222352" y="40284"/>
                  </a:lnTo>
                  <a:lnTo>
                    <a:pt x="263040" y="23094"/>
                  </a:lnTo>
                  <a:lnTo>
                    <a:pt x="305893" y="10452"/>
                  </a:lnTo>
                  <a:lnTo>
                    <a:pt x="350612" y="2654"/>
                  </a:lnTo>
                  <a:lnTo>
                    <a:pt x="396898" y="0"/>
                  </a:lnTo>
                  <a:lnTo>
                    <a:pt x="2426398" y="645"/>
                  </a:lnTo>
                  <a:lnTo>
                    <a:pt x="2478568" y="4104"/>
                  </a:lnTo>
                  <a:lnTo>
                    <a:pt x="2529403" y="14276"/>
                  </a:lnTo>
                  <a:lnTo>
                    <a:pt x="2578285" y="30906"/>
                  </a:lnTo>
                  <a:lnTo>
                    <a:pt x="2624598" y="53738"/>
                  </a:lnTo>
                  <a:lnTo>
                    <a:pt x="2667725" y="82516"/>
                  </a:lnTo>
                  <a:lnTo>
                    <a:pt x="2707049" y="116984"/>
                  </a:lnTo>
                  <a:lnTo>
                    <a:pt x="2741506" y="156319"/>
                  </a:lnTo>
                  <a:lnTo>
                    <a:pt x="2770269" y="199455"/>
                  </a:lnTo>
                  <a:lnTo>
                    <a:pt x="2793086" y="245775"/>
                  </a:lnTo>
                  <a:lnTo>
                    <a:pt x="2809700" y="294663"/>
                  </a:lnTo>
                  <a:lnTo>
                    <a:pt x="2819856" y="345501"/>
                  </a:lnTo>
                  <a:lnTo>
                    <a:pt x="2823298" y="397672"/>
                  </a:lnTo>
                  <a:lnTo>
                    <a:pt x="2820628" y="443958"/>
                  </a:lnTo>
                  <a:lnTo>
                    <a:pt x="2812816" y="488674"/>
                  </a:lnTo>
                  <a:lnTo>
                    <a:pt x="2800160" y="531522"/>
                  </a:lnTo>
                  <a:lnTo>
                    <a:pt x="2782958" y="572206"/>
                  </a:lnTo>
                  <a:lnTo>
                    <a:pt x="2761506" y="610426"/>
                  </a:lnTo>
                  <a:lnTo>
                    <a:pt x="2736104" y="645885"/>
                  </a:lnTo>
                  <a:lnTo>
                    <a:pt x="2707049" y="678285"/>
                  </a:lnTo>
                  <a:lnTo>
                    <a:pt x="2674640" y="707330"/>
                  </a:lnTo>
                  <a:lnTo>
                    <a:pt x="2639172" y="732721"/>
                  </a:lnTo>
                  <a:lnTo>
                    <a:pt x="2600945" y="754160"/>
                  </a:lnTo>
                  <a:lnTo>
                    <a:pt x="2560256" y="771349"/>
                  </a:lnTo>
                  <a:lnTo>
                    <a:pt x="2517404" y="783992"/>
                  </a:lnTo>
                  <a:lnTo>
                    <a:pt x="2472685" y="791790"/>
                  </a:lnTo>
                  <a:lnTo>
                    <a:pt x="2426398" y="794445"/>
                  </a:lnTo>
                  <a:lnTo>
                    <a:pt x="396898" y="793799"/>
                  </a:lnTo>
                  <a:lnTo>
                    <a:pt x="350612" y="791113"/>
                  </a:lnTo>
                  <a:lnTo>
                    <a:pt x="305893" y="783287"/>
                  </a:lnTo>
                  <a:lnTo>
                    <a:pt x="263040" y="770617"/>
                  </a:lnTo>
                  <a:lnTo>
                    <a:pt x="222352" y="753401"/>
                  </a:lnTo>
                  <a:lnTo>
                    <a:pt x="184125" y="731938"/>
                  </a:lnTo>
                  <a:lnTo>
                    <a:pt x="148658" y="706525"/>
                  </a:lnTo>
                  <a:lnTo>
                    <a:pt x="116248" y="677460"/>
                  </a:lnTo>
                  <a:lnTo>
                    <a:pt x="87193" y="645040"/>
                  </a:lnTo>
                  <a:lnTo>
                    <a:pt x="61791" y="609565"/>
                  </a:lnTo>
                  <a:lnTo>
                    <a:pt x="40340" y="571331"/>
                  </a:lnTo>
                  <a:lnTo>
                    <a:pt x="23137" y="530637"/>
                  </a:lnTo>
                  <a:lnTo>
                    <a:pt x="10481" y="487781"/>
                  </a:lnTo>
                  <a:lnTo>
                    <a:pt x="2669" y="443060"/>
                  </a:lnTo>
                  <a:lnTo>
                    <a:pt x="0" y="396772"/>
                  </a:lnTo>
                  <a:close/>
                </a:path>
              </a:pathLst>
            </a:custGeom>
            <a:ln w="190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 txBox="1"/>
          <p:nvPr/>
        </p:nvSpPr>
        <p:spPr>
          <a:xfrm>
            <a:off x="3006938" y="2813344"/>
            <a:ext cx="223393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35" b="1">
                <a:solidFill>
                  <a:srgbClr val="FFFFFF"/>
                </a:solidFill>
                <a:latin typeface="Tahoma"/>
                <a:cs typeface="Tahoma"/>
              </a:rPr>
              <a:t>Стажировки</a:t>
            </a:r>
            <a:r>
              <a:rPr dirty="0" sz="100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55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трудоустройство </a:t>
            </a:r>
            <a:r>
              <a:rPr dirty="0" sz="1000" spc="-2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ведущих </a:t>
            </a:r>
            <a:r>
              <a:rPr dirty="0" sz="1000" spc="20" b="1">
                <a:solidFill>
                  <a:srgbClr val="FFFFFF"/>
                </a:solidFill>
                <a:latin typeface="Tahoma"/>
                <a:cs typeface="Tahoma"/>
              </a:rPr>
              <a:t>отраслевых </a:t>
            </a:r>
            <a:r>
              <a:rPr dirty="0" sz="1000" spc="25" b="1">
                <a:solidFill>
                  <a:srgbClr val="FFFFFF"/>
                </a:solidFill>
                <a:latin typeface="Tahoma"/>
                <a:cs typeface="Tahoma"/>
              </a:rPr>
              <a:t> компаниях</a:t>
            </a:r>
            <a:r>
              <a:rPr dirty="0" sz="1000" spc="-1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000" spc="30" b="1">
                <a:solidFill>
                  <a:srgbClr val="FFFFFF"/>
                </a:solidFill>
                <a:latin typeface="Tahoma"/>
                <a:cs typeface="Tahoma"/>
              </a:rPr>
              <a:t>страны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957249"/>
            <a:ext cx="4524303" cy="1186248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3398" y="1607641"/>
            <a:ext cx="3528695" cy="1484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dirty="0" sz="1400" spc="35" b="1">
                <a:latin typeface="Tahoma"/>
                <a:cs typeface="Tahoma"/>
              </a:rPr>
              <a:t>«Промышленность </a:t>
            </a:r>
            <a:r>
              <a:rPr dirty="0" sz="1400" spc="10" b="1">
                <a:latin typeface="Tahoma"/>
                <a:cs typeface="Tahoma"/>
              </a:rPr>
              <a:t>готова </a:t>
            </a:r>
            <a:r>
              <a:rPr dirty="0" sz="1400" spc="15" b="1">
                <a:latin typeface="Tahoma"/>
                <a:cs typeface="Tahoma"/>
              </a:rPr>
              <a:t> </a:t>
            </a:r>
            <a:r>
              <a:rPr dirty="0" sz="1400" spc="25" b="1">
                <a:latin typeface="Tahoma"/>
                <a:cs typeface="Tahoma"/>
              </a:rPr>
              <a:t>вкладывать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15" b="1">
                <a:latin typeface="Tahoma"/>
                <a:cs typeface="Tahoma"/>
              </a:rPr>
              <a:t>в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60" b="1">
                <a:latin typeface="Tahoma"/>
                <a:cs typeface="Tahoma"/>
              </a:rPr>
              <a:t>свои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50" b="1">
                <a:latin typeface="Tahoma"/>
                <a:cs typeface="Tahoma"/>
              </a:rPr>
              <a:t>будущие</a:t>
            </a:r>
            <a:r>
              <a:rPr dirty="0" sz="1400" spc="370" b="1">
                <a:latin typeface="Tahoma"/>
                <a:cs typeface="Tahoma"/>
              </a:rPr>
              <a:t> </a:t>
            </a:r>
            <a:r>
              <a:rPr dirty="0" sz="1400" spc="25" b="1">
                <a:latin typeface="Tahoma"/>
                <a:cs typeface="Tahoma"/>
              </a:rPr>
              <a:t>кадры. </a:t>
            </a:r>
            <a:r>
              <a:rPr dirty="0" sz="1400" spc="-395" b="1">
                <a:latin typeface="Tahoma"/>
                <a:cs typeface="Tahoma"/>
              </a:rPr>
              <a:t> </a:t>
            </a:r>
            <a:r>
              <a:rPr dirty="0" sz="1400" spc="55" b="1">
                <a:latin typeface="Tahoma"/>
                <a:cs typeface="Tahoma"/>
              </a:rPr>
              <a:t>Фокус </a:t>
            </a:r>
            <a:r>
              <a:rPr dirty="0" sz="1400" spc="45" b="1">
                <a:latin typeface="Tahoma"/>
                <a:cs typeface="Tahoma"/>
              </a:rPr>
              <a:t>смещается </a:t>
            </a:r>
            <a:r>
              <a:rPr dirty="0" sz="1400" spc="20" b="1">
                <a:latin typeface="Tahoma"/>
                <a:cs typeface="Tahoma"/>
              </a:rPr>
              <a:t>от</a:t>
            </a:r>
            <a:r>
              <a:rPr dirty="0" sz="1400" spc="25" b="1">
                <a:latin typeface="Tahoma"/>
                <a:cs typeface="Tahoma"/>
              </a:rPr>
              <a:t> </a:t>
            </a:r>
            <a:r>
              <a:rPr dirty="0" sz="1400" spc="40" b="1">
                <a:latin typeface="Tahoma"/>
                <a:cs typeface="Tahoma"/>
              </a:rPr>
              <a:t>высшего </a:t>
            </a:r>
            <a:r>
              <a:rPr dirty="0" sz="1400" spc="45" b="1">
                <a:latin typeface="Tahoma"/>
                <a:cs typeface="Tahoma"/>
              </a:rPr>
              <a:t> </a:t>
            </a:r>
            <a:r>
              <a:rPr dirty="0" sz="1400" spc="40" b="1">
                <a:latin typeface="Tahoma"/>
                <a:cs typeface="Tahoma"/>
              </a:rPr>
              <a:t>образования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15" b="1">
                <a:latin typeface="Tahoma"/>
                <a:cs typeface="Tahoma"/>
              </a:rPr>
              <a:t>в</a:t>
            </a:r>
            <a:r>
              <a:rPr dirty="0" sz="1400" spc="375" b="1">
                <a:latin typeface="Tahoma"/>
                <a:cs typeface="Tahoma"/>
              </a:rPr>
              <a:t> </a:t>
            </a:r>
            <a:r>
              <a:rPr dirty="0" sz="1400" spc="55" b="1">
                <a:latin typeface="Tahoma"/>
                <a:cs typeface="Tahoma"/>
              </a:rPr>
              <a:t>сторону</a:t>
            </a:r>
            <a:r>
              <a:rPr dirty="0" sz="1400" spc="-15" b="1">
                <a:latin typeface="Tahoma"/>
                <a:cs typeface="Tahoma"/>
              </a:rPr>
              <a:t> </a:t>
            </a:r>
            <a:r>
              <a:rPr dirty="0" sz="1400" spc="35" b="1">
                <a:latin typeface="Tahoma"/>
                <a:cs typeface="Tahoma"/>
              </a:rPr>
              <a:t>СПО.</a:t>
            </a:r>
            <a:endParaRPr sz="1400">
              <a:latin typeface="Tahoma"/>
              <a:cs typeface="Tahoma"/>
            </a:endParaRPr>
          </a:p>
          <a:p>
            <a:pPr marL="12700" marR="261620">
              <a:lnSpc>
                <a:spcPct val="113900"/>
              </a:lnSpc>
              <a:spcBef>
                <a:spcPts val="10"/>
              </a:spcBef>
            </a:pPr>
            <a:r>
              <a:rPr dirty="0" sz="1400" spc="80" b="1">
                <a:latin typeface="Tahoma"/>
                <a:cs typeface="Tahoma"/>
              </a:rPr>
              <a:t>В</a:t>
            </a:r>
            <a:r>
              <a:rPr dirty="0" sz="1400" spc="-25" b="1">
                <a:latin typeface="Tahoma"/>
                <a:cs typeface="Tahoma"/>
              </a:rPr>
              <a:t> </a:t>
            </a:r>
            <a:r>
              <a:rPr dirty="0" sz="1400" spc="40" b="1">
                <a:latin typeface="Tahoma"/>
                <a:cs typeface="Tahoma"/>
              </a:rPr>
              <a:t>техникуме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80" b="1">
                <a:latin typeface="Tahoma"/>
                <a:cs typeface="Tahoma"/>
              </a:rPr>
              <a:t>и</a:t>
            </a:r>
            <a:r>
              <a:rPr dirty="0" sz="1400" spc="-20" b="1">
                <a:latin typeface="Tahoma"/>
                <a:cs typeface="Tahoma"/>
              </a:rPr>
              <a:t> </a:t>
            </a:r>
            <a:r>
              <a:rPr dirty="0" sz="1400" spc="35" b="1">
                <a:latin typeface="Tahoma"/>
                <a:cs typeface="Tahoma"/>
              </a:rPr>
              <a:t>колледже</a:t>
            </a:r>
            <a:r>
              <a:rPr dirty="0" sz="1400" spc="370" b="1">
                <a:latin typeface="Tahoma"/>
                <a:cs typeface="Tahoma"/>
              </a:rPr>
              <a:t> </a:t>
            </a:r>
            <a:r>
              <a:rPr dirty="0" sz="1400" spc="15" b="1">
                <a:latin typeface="Tahoma"/>
                <a:cs typeface="Tahoma"/>
              </a:rPr>
              <a:t>готовят </a:t>
            </a:r>
            <a:r>
              <a:rPr dirty="0" sz="1400" spc="-395" b="1">
                <a:latin typeface="Tahoma"/>
                <a:cs typeface="Tahoma"/>
              </a:rPr>
              <a:t> </a:t>
            </a:r>
            <a:r>
              <a:rPr dirty="0" sz="1400" spc="50" b="1">
                <a:latin typeface="Tahoma"/>
                <a:cs typeface="Tahoma"/>
              </a:rPr>
              <a:t>специалистов</a:t>
            </a:r>
            <a:r>
              <a:rPr dirty="0" sz="1400" spc="345" b="1">
                <a:latin typeface="Tahoma"/>
                <a:cs typeface="Tahoma"/>
              </a:rPr>
              <a:t> </a:t>
            </a:r>
            <a:r>
              <a:rPr dirty="0" sz="1400" spc="35" b="1">
                <a:latin typeface="Tahoma"/>
                <a:cs typeface="Tahoma"/>
              </a:rPr>
              <a:t>высокого</a:t>
            </a:r>
            <a:r>
              <a:rPr dirty="0" sz="1400" spc="-35" b="1">
                <a:latin typeface="Tahoma"/>
                <a:cs typeface="Tahoma"/>
              </a:rPr>
              <a:t> </a:t>
            </a:r>
            <a:r>
              <a:rPr dirty="0" sz="1400" spc="15" b="1">
                <a:latin typeface="Tahoma"/>
                <a:cs typeface="Tahoma"/>
              </a:rPr>
              <a:t>уровня»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3274" y="3773949"/>
            <a:ext cx="3640724" cy="136954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9899" y="109875"/>
            <a:ext cx="4357370" cy="4297045"/>
            <a:chOff x="89899" y="109875"/>
            <a:chExt cx="4357370" cy="42970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99" y="109875"/>
              <a:ext cx="4087776" cy="31547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8500" y="1306450"/>
              <a:ext cx="2508599" cy="25334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9074" y="2954974"/>
              <a:ext cx="4088129" cy="1452245"/>
            </a:xfrm>
            <a:custGeom>
              <a:avLst/>
              <a:gdLst/>
              <a:ahLst/>
              <a:cxnLst/>
              <a:rect l="l" t="t" r="r" b="b"/>
              <a:pathLst>
                <a:path w="4088129" h="1452245">
                  <a:moveTo>
                    <a:pt x="596769" y="1451676"/>
                  </a:moveTo>
                  <a:lnTo>
                    <a:pt x="549435" y="1450702"/>
                  </a:lnTo>
                  <a:lnTo>
                    <a:pt x="502950" y="1446028"/>
                  </a:lnTo>
                  <a:lnTo>
                    <a:pt x="457481" y="1437786"/>
                  </a:lnTo>
                  <a:lnTo>
                    <a:pt x="413193" y="1426110"/>
                  </a:lnTo>
                  <a:lnTo>
                    <a:pt x="370250" y="1411133"/>
                  </a:lnTo>
                  <a:lnTo>
                    <a:pt x="328819" y="1392989"/>
                  </a:lnTo>
                  <a:lnTo>
                    <a:pt x="289065" y="1371811"/>
                  </a:lnTo>
                  <a:lnTo>
                    <a:pt x="251151" y="1347734"/>
                  </a:lnTo>
                  <a:lnTo>
                    <a:pt x="215244" y="1320890"/>
                  </a:lnTo>
                  <a:lnTo>
                    <a:pt x="181509" y="1291413"/>
                  </a:lnTo>
                  <a:lnTo>
                    <a:pt x="150111" y="1259438"/>
                  </a:lnTo>
                  <a:lnTo>
                    <a:pt x="121216" y="1225097"/>
                  </a:lnTo>
                  <a:lnTo>
                    <a:pt x="94988" y="1188524"/>
                  </a:lnTo>
                  <a:lnTo>
                    <a:pt x="71592" y="1149853"/>
                  </a:lnTo>
                  <a:lnTo>
                    <a:pt x="51194" y="1109217"/>
                  </a:lnTo>
                  <a:lnTo>
                    <a:pt x="33960" y="1066751"/>
                  </a:lnTo>
                  <a:lnTo>
                    <a:pt x="20054" y="1022585"/>
                  </a:lnTo>
                  <a:lnTo>
                    <a:pt x="9641" y="976857"/>
                  </a:lnTo>
                  <a:lnTo>
                    <a:pt x="2887" y="929698"/>
                  </a:lnTo>
                  <a:lnTo>
                    <a:pt x="0" y="882154"/>
                  </a:lnTo>
                  <a:lnTo>
                    <a:pt x="984" y="835287"/>
                  </a:lnTo>
                  <a:lnTo>
                    <a:pt x="5708" y="789262"/>
                  </a:lnTo>
                  <a:lnTo>
                    <a:pt x="14035" y="744242"/>
                  </a:lnTo>
                  <a:lnTo>
                    <a:pt x="25831" y="700392"/>
                  </a:lnTo>
                  <a:lnTo>
                    <a:pt x="40960" y="657873"/>
                  </a:lnTo>
                  <a:lnTo>
                    <a:pt x="59288" y="616851"/>
                  </a:lnTo>
                  <a:lnTo>
                    <a:pt x="80679" y="577487"/>
                  </a:lnTo>
                  <a:lnTo>
                    <a:pt x="105000" y="539947"/>
                  </a:lnTo>
                  <a:lnTo>
                    <a:pt x="132114" y="504394"/>
                  </a:lnTo>
                  <a:lnTo>
                    <a:pt x="161886" y="470990"/>
                  </a:lnTo>
                  <a:lnTo>
                    <a:pt x="194183" y="439901"/>
                  </a:lnTo>
                  <a:lnTo>
                    <a:pt x="228870" y="411289"/>
                  </a:lnTo>
                  <a:lnTo>
                    <a:pt x="265809" y="385319"/>
                  </a:lnTo>
                  <a:lnTo>
                    <a:pt x="304868" y="362151"/>
                  </a:lnTo>
                  <a:lnTo>
                    <a:pt x="345910" y="341953"/>
                  </a:lnTo>
                  <a:lnTo>
                    <a:pt x="388803" y="324886"/>
                  </a:lnTo>
                  <a:lnTo>
                    <a:pt x="433409" y="311115"/>
                  </a:lnTo>
                  <a:lnTo>
                    <a:pt x="479595" y="300803"/>
                  </a:lnTo>
                  <a:lnTo>
                    <a:pt x="527225" y="294112"/>
                  </a:lnTo>
                  <a:lnTo>
                    <a:pt x="3443305" y="2884"/>
                  </a:lnTo>
                  <a:lnTo>
                    <a:pt x="3494804" y="0"/>
                  </a:lnTo>
                  <a:lnTo>
                    <a:pt x="3546013" y="1582"/>
                  </a:lnTo>
                  <a:lnTo>
                    <a:pt x="3596651" y="7551"/>
                  </a:lnTo>
                  <a:lnTo>
                    <a:pt x="3646441" y="17823"/>
                  </a:lnTo>
                  <a:lnTo>
                    <a:pt x="3695101" y="32315"/>
                  </a:lnTo>
                  <a:lnTo>
                    <a:pt x="3742350" y="50942"/>
                  </a:lnTo>
                  <a:lnTo>
                    <a:pt x="3787913" y="73622"/>
                  </a:lnTo>
                  <a:lnTo>
                    <a:pt x="3831505" y="100272"/>
                  </a:lnTo>
                  <a:lnTo>
                    <a:pt x="3872848" y="130807"/>
                  </a:lnTo>
                  <a:lnTo>
                    <a:pt x="3911323" y="164822"/>
                  </a:lnTo>
                  <a:lnTo>
                    <a:pt x="3946401" y="201793"/>
                  </a:lnTo>
                  <a:lnTo>
                    <a:pt x="3977942" y="241468"/>
                  </a:lnTo>
                  <a:lnTo>
                    <a:pt x="4005811" y="283590"/>
                  </a:lnTo>
                  <a:lnTo>
                    <a:pt x="4029867" y="327905"/>
                  </a:lnTo>
                  <a:lnTo>
                    <a:pt x="4049973" y="374158"/>
                  </a:lnTo>
                  <a:lnTo>
                    <a:pt x="4065990" y="422094"/>
                  </a:lnTo>
                  <a:lnTo>
                    <a:pt x="4077780" y="471460"/>
                  </a:lnTo>
                  <a:lnTo>
                    <a:pt x="4085206" y="521998"/>
                  </a:lnTo>
                  <a:lnTo>
                    <a:pt x="4088094" y="569544"/>
                  </a:lnTo>
                  <a:lnTo>
                    <a:pt x="4087109" y="616410"/>
                  </a:lnTo>
                  <a:lnTo>
                    <a:pt x="4082385" y="662435"/>
                  </a:lnTo>
                  <a:lnTo>
                    <a:pt x="4074058" y="707455"/>
                  </a:lnTo>
                  <a:lnTo>
                    <a:pt x="4062262" y="751306"/>
                  </a:lnTo>
                  <a:lnTo>
                    <a:pt x="4047133" y="793824"/>
                  </a:lnTo>
                  <a:lnTo>
                    <a:pt x="4028806" y="834847"/>
                  </a:lnTo>
                  <a:lnTo>
                    <a:pt x="4007414" y="874210"/>
                  </a:lnTo>
                  <a:lnTo>
                    <a:pt x="3983093" y="911751"/>
                  </a:lnTo>
                  <a:lnTo>
                    <a:pt x="3955980" y="947303"/>
                  </a:lnTo>
                  <a:lnTo>
                    <a:pt x="3926207" y="980707"/>
                  </a:lnTo>
                  <a:lnTo>
                    <a:pt x="3893910" y="1011796"/>
                  </a:lnTo>
                  <a:lnTo>
                    <a:pt x="3859224" y="1040408"/>
                  </a:lnTo>
                  <a:lnTo>
                    <a:pt x="3822284" y="1066379"/>
                  </a:lnTo>
                  <a:lnTo>
                    <a:pt x="3783225" y="1089545"/>
                  </a:lnTo>
                  <a:lnTo>
                    <a:pt x="3742183" y="1109744"/>
                  </a:lnTo>
                  <a:lnTo>
                    <a:pt x="3699290" y="1126810"/>
                  </a:lnTo>
                  <a:lnTo>
                    <a:pt x="3654684" y="1140582"/>
                  </a:lnTo>
                  <a:lnTo>
                    <a:pt x="3608498" y="1150894"/>
                  </a:lnTo>
                  <a:lnTo>
                    <a:pt x="3560869" y="1157584"/>
                  </a:lnTo>
                  <a:lnTo>
                    <a:pt x="644789" y="1448813"/>
                  </a:lnTo>
                  <a:lnTo>
                    <a:pt x="596769" y="1451676"/>
                  </a:lnTo>
                  <a:close/>
                </a:path>
              </a:pathLst>
            </a:custGeom>
            <a:solidFill>
              <a:srgbClr val="FAC10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8175" y="644349"/>
              <a:ext cx="3237299" cy="31295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3412" y="639587"/>
              <a:ext cx="3247390" cy="3139440"/>
            </a:xfrm>
            <a:custGeom>
              <a:avLst/>
              <a:gdLst/>
              <a:ahLst/>
              <a:cxnLst/>
              <a:rect l="l" t="t" r="r" b="b"/>
              <a:pathLst>
                <a:path w="3247390" h="3139440">
                  <a:moveTo>
                    <a:pt x="0" y="1569562"/>
                  </a:moveTo>
                  <a:lnTo>
                    <a:pt x="717" y="1522446"/>
                  </a:lnTo>
                  <a:lnTo>
                    <a:pt x="2856" y="1475674"/>
                  </a:lnTo>
                  <a:lnTo>
                    <a:pt x="6396" y="1429267"/>
                  </a:lnTo>
                  <a:lnTo>
                    <a:pt x="11318" y="1383244"/>
                  </a:lnTo>
                  <a:lnTo>
                    <a:pt x="17601" y="1337624"/>
                  </a:lnTo>
                  <a:lnTo>
                    <a:pt x="25226" y="1292426"/>
                  </a:lnTo>
                  <a:lnTo>
                    <a:pt x="34171" y="1247671"/>
                  </a:lnTo>
                  <a:lnTo>
                    <a:pt x="44418" y="1203377"/>
                  </a:lnTo>
                  <a:lnTo>
                    <a:pt x="55945" y="1159564"/>
                  </a:lnTo>
                  <a:lnTo>
                    <a:pt x="68733" y="1116252"/>
                  </a:lnTo>
                  <a:lnTo>
                    <a:pt x="82762" y="1073459"/>
                  </a:lnTo>
                  <a:lnTo>
                    <a:pt x="98012" y="1031205"/>
                  </a:lnTo>
                  <a:lnTo>
                    <a:pt x="114462" y="989510"/>
                  </a:lnTo>
                  <a:lnTo>
                    <a:pt x="132093" y="948393"/>
                  </a:lnTo>
                  <a:lnTo>
                    <a:pt x="150884" y="907874"/>
                  </a:lnTo>
                  <a:lnTo>
                    <a:pt x="170815" y="867972"/>
                  </a:lnTo>
                  <a:lnTo>
                    <a:pt x="191866" y="828705"/>
                  </a:lnTo>
                  <a:lnTo>
                    <a:pt x="214018" y="790095"/>
                  </a:lnTo>
                  <a:lnTo>
                    <a:pt x="237250" y="752160"/>
                  </a:lnTo>
                  <a:lnTo>
                    <a:pt x="261541" y="714919"/>
                  </a:lnTo>
                  <a:lnTo>
                    <a:pt x="286873" y="678392"/>
                  </a:lnTo>
                  <a:lnTo>
                    <a:pt x="313224" y="642599"/>
                  </a:lnTo>
                  <a:lnTo>
                    <a:pt x="340575" y="607558"/>
                  </a:lnTo>
                  <a:lnTo>
                    <a:pt x="368905" y="573290"/>
                  </a:lnTo>
                  <a:lnTo>
                    <a:pt x="398195" y="539814"/>
                  </a:lnTo>
                  <a:lnTo>
                    <a:pt x="428425" y="507148"/>
                  </a:lnTo>
                  <a:lnTo>
                    <a:pt x="459573" y="475314"/>
                  </a:lnTo>
                  <a:lnTo>
                    <a:pt x="491621" y="444329"/>
                  </a:lnTo>
                  <a:lnTo>
                    <a:pt x="524548" y="414213"/>
                  </a:lnTo>
                  <a:lnTo>
                    <a:pt x="558334" y="384987"/>
                  </a:lnTo>
                  <a:lnTo>
                    <a:pt x="592959" y="356668"/>
                  </a:lnTo>
                  <a:lnTo>
                    <a:pt x="628403" y="329278"/>
                  </a:lnTo>
                  <a:lnTo>
                    <a:pt x="664646" y="302834"/>
                  </a:lnTo>
                  <a:lnTo>
                    <a:pt x="701667" y="277357"/>
                  </a:lnTo>
                  <a:lnTo>
                    <a:pt x="739447" y="252866"/>
                  </a:lnTo>
                  <a:lnTo>
                    <a:pt x="777965" y="229380"/>
                  </a:lnTo>
                  <a:lnTo>
                    <a:pt x="817202" y="206919"/>
                  </a:lnTo>
                  <a:lnTo>
                    <a:pt x="857137" y="185502"/>
                  </a:lnTo>
                  <a:lnTo>
                    <a:pt x="897751" y="165149"/>
                  </a:lnTo>
                  <a:lnTo>
                    <a:pt x="939022" y="145879"/>
                  </a:lnTo>
                  <a:lnTo>
                    <a:pt x="980932" y="127711"/>
                  </a:lnTo>
                  <a:lnTo>
                    <a:pt x="1023459" y="110665"/>
                  </a:lnTo>
                  <a:lnTo>
                    <a:pt x="1066585" y="94761"/>
                  </a:lnTo>
                  <a:lnTo>
                    <a:pt x="1110288" y="80017"/>
                  </a:lnTo>
                  <a:lnTo>
                    <a:pt x="1154549" y="66453"/>
                  </a:lnTo>
                  <a:lnTo>
                    <a:pt x="1199348" y="54089"/>
                  </a:lnTo>
                  <a:lnTo>
                    <a:pt x="1244664" y="42944"/>
                  </a:lnTo>
                  <a:lnTo>
                    <a:pt x="1290477" y="33038"/>
                  </a:lnTo>
                  <a:lnTo>
                    <a:pt x="1336768" y="24389"/>
                  </a:lnTo>
                  <a:lnTo>
                    <a:pt x="1383516" y="17018"/>
                  </a:lnTo>
                  <a:lnTo>
                    <a:pt x="1430701" y="10943"/>
                  </a:lnTo>
                  <a:lnTo>
                    <a:pt x="1478304" y="6184"/>
                  </a:lnTo>
                  <a:lnTo>
                    <a:pt x="1526303" y="2761"/>
                  </a:lnTo>
                  <a:lnTo>
                    <a:pt x="1574679" y="693"/>
                  </a:lnTo>
                  <a:lnTo>
                    <a:pt x="1623412" y="0"/>
                  </a:lnTo>
                  <a:lnTo>
                    <a:pt x="1673008" y="731"/>
                  </a:lnTo>
                  <a:lnTo>
                    <a:pt x="1722417" y="2918"/>
                  </a:lnTo>
                  <a:lnTo>
                    <a:pt x="1771607" y="6548"/>
                  </a:lnTo>
                  <a:lnTo>
                    <a:pt x="1820547" y="11609"/>
                  </a:lnTo>
                  <a:lnTo>
                    <a:pt x="1869207" y="18087"/>
                  </a:lnTo>
                  <a:lnTo>
                    <a:pt x="1917555" y="25972"/>
                  </a:lnTo>
                  <a:lnTo>
                    <a:pt x="1965561" y="35249"/>
                  </a:lnTo>
                  <a:lnTo>
                    <a:pt x="2013193" y="45907"/>
                  </a:lnTo>
                  <a:lnTo>
                    <a:pt x="2060421" y="57934"/>
                  </a:lnTo>
                  <a:lnTo>
                    <a:pt x="2107213" y="71316"/>
                  </a:lnTo>
                  <a:lnTo>
                    <a:pt x="2153538" y="86042"/>
                  </a:lnTo>
                  <a:lnTo>
                    <a:pt x="2199366" y="102099"/>
                  </a:lnTo>
                  <a:lnTo>
                    <a:pt x="2244665" y="119475"/>
                  </a:lnTo>
                  <a:lnTo>
                    <a:pt x="2289405" y="138158"/>
                  </a:lnTo>
                  <a:lnTo>
                    <a:pt x="2333553" y="158134"/>
                  </a:lnTo>
                  <a:lnTo>
                    <a:pt x="2377081" y="179391"/>
                  </a:lnTo>
                  <a:lnTo>
                    <a:pt x="2419955" y="201918"/>
                  </a:lnTo>
                  <a:lnTo>
                    <a:pt x="2462146" y="225701"/>
                  </a:lnTo>
                  <a:lnTo>
                    <a:pt x="2503622" y="250728"/>
                  </a:lnTo>
                  <a:lnTo>
                    <a:pt x="2544352" y="276987"/>
                  </a:lnTo>
                  <a:lnTo>
                    <a:pt x="2584306" y="304466"/>
                  </a:lnTo>
                  <a:lnTo>
                    <a:pt x="2623452" y="333151"/>
                  </a:lnTo>
                  <a:lnTo>
                    <a:pt x="2661759" y="363031"/>
                  </a:lnTo>
                  <a:lnTo>
                    <a:pt x="2699197" y="394093"/>
                  </a:lnTo>
                  <a:lnTo>
                    <a:pt x="2735733" y="426325"/>
                  </a:lnTo>
                  <a:lnTo>
                    <a:pt x="2771338" y="459714"/>
                  </a:lnTo>
                  <a:lnTo>
                    <a:pt x="2807229" y="495534"/>
                  </a:lnTo>
                  <a:lnTo>
                    <a:pt x="2841825" y="532326"/>
                  </a:lnTo>
                  <a:lnTo>
                    <a:pt x="2875111" y="570059"/>
                  </a:lnTo>
                  <a:lnTo>
                    <a:pt x="2907074" y="608696"/>
                  </a:lnTo>
                  <a:lnTo>
                    <a:pt x="2937697" y="648206"/>
                  </a:lnTo>
                  <a:lnTo>
                    <a:pt x="2966968" y="688554"/>
                  </a:lnTo>
                  <a:lnTo>
                    <a:pt x="2994871" y="729706"/>
                  </a:lnTo>
                  <a:lnTo>
                    <a:pt x="3021392" y="771629"/>
                  </a:lnTo>
                  <a:lnTo>
                    <a:pt x="3046517" y="814289"/>
                  </a:lnTo>
                  <a:lnTo>
                    <a:pt x="3070231" y="857653"/>
                  </a:lnTo>
                  <a:lnTo>
                    <a:pt x="3092520" y="901686"/>
                  </a:lnTo>
                  <a:lnTo>
                    <a:pt x="3113369" y="946354"/>
                  </a:lnTo>
                  <a:lnTo>
                    <a:pt x="3132765" y="991625"/>
                  </a:lnTo>
                  <a:lnTo>
                    <a:pt x="3150691" y="1037464"/>
                  </a:lnTo>
                  <a:lnTo>
                    <a:pt x="3167135" y="1083838"/>
                  </a:lnTo>
                  <a:lnTo>
                    <a:pt x="3182081" y="1130713"/>
                  </a:lnTo>
                  <a:lnTo>
                    <a:pt x="3195515" y="1178055"/>
                  </a:lnTo>
                  <a:lnTo>
                    <a:pt x="3207422" y="1225830"/>
                  </a:lnTo>
                  <a:lnTo>
                    <a:pt x="3217789" y="1274005"/>
                  </a:lnTo>
                  <a:lnTo>
                    <a:pt x="3226601" y="1322546"/>
                  </a:lnTo>
                  <a:lnTo>
                    <a:pt x="3233843" y="1371420"/>
                  </a:lnTo>
                  <a:lnTo>
                    <a:pt x="3239501" y="1420592"/>
                  </a:lnTo>
                  <a:lnTo>
                    <a:pt x="3243560" y="1470029"/>
                  </a:lnTo>
                  <a:lnTo>
                    <a:pt x="3246006" y="1519697"/>
                  </a:lnTo>
                  <a:lnTo>
                    <a:pt x="3246824" y="1569562"/>
                  </a:lnTo>
                  <a:lnTo>
                    <a:pt x="3246107" y="1616678"/>
                  </a:lnTo>
                  <a:lnTo>
                    <a:pt x="3243968" y="1663450"/>
                  </a:lnTo>
                  <a:lnTo>
                    <a:pt x="3240428" y="1709857"/>
                  </a:lnTo>
                  <a:lnTo>
                    <a:pt x="3235506" y="1755880"/>
                  </a:lnTo>
                  <a:lnTo>
                    <a:pt x="3229223" y="1801500"/>
                  </a:lnTo>
                  <a:lnTo>
                    <a:pt x="3221598" y="1846698"/>
                  </a:lnTo>
                  <a:lnTo>
                    <a:pt x="3212653" y="1891453"/>
                  </a:lnTo>
                  <a:lnTo>
                    <a:pt x="3202406" y="1935747"/>
                  </a:lnTo>
                  <a:lnTo>
                    <a:pt x="3190879" y="1979560"/>
                  </a:lnTo>
                  <a:lnTo>
                    <a:pt x="3178091" y="2022872"/>
                  </a:lnTo>
                  <a:lnTo>
                    <a:pt x="3164062" y="2065665"/>
                  </a:lnTo>
                  <a:lnTo>
                    <a:pt x="3148812" y="2107919"/>
                  </a:lnTo>
                  <a:lnTo>
                    <a:pt x="3132362" y="2149614"/>
                  </a:lnTo>
                  <a:lnTo>
                    <a:pt x="3114731" y="2190731"/>
                  </a:lnTo>
                  <a:lnTo>
                    <a:pt x="3095940" y="2231250"/>
                  </a:lnTo>
                  <a:lnTo>
                    <a:pt x="3076009" y="2271152"/>
                  </a:lnTo>
                  <a:lnTo>
                    <a:pt x="3054958" y="2310419"/>
                  </a:lnTo>
                  <a:lnTo>
                    <a:pt x="3032806" y="2349029"/>
                  </a:lnTo>
                  <a:lnTo>
                    <a:pt x="3009574" y="2386965"/>
                  </a:lnTo>
                  <a:lnTo>
                    <a:pt x="2985283" y="2424205"/>
                  </a:lnTo>
                  <a:lnTo>
                    <a:pt x="2959951" y="2460732"/>
                  </a:lnTo>
                  <a:lnTo>
                    <a:pt x="2933600" y="2496525"/>
                  </a:lnTo>
                  <a:lnTo>
                    <a:pt x="2906249" y="2531566"/>
                  </a:lnTo>
                  <a:lnTo>
                    <a:pt x="2877919" y="2565834"/>
                  </a:lnTo>
                  <a:lnTo>
                    <a:pt x="2848629" y="2599310"/>
                  </a:lnTo>
                  <a:lnTo>
                    <a:pt x="2818399" y="2631976"/>
                  </a:lnTo>
                  <a:lnTo>
                    <a:pt x="2787251" y="2663810"/>
                  </a:lnTo>
                  <a:lnTo>
                    <a:pt x="2755203" y="2694795"/>
                  </a:lnTo>
                  <a:lnTo>
                    <a:pt x="2722276" y="2724911"/>
                  </a:lnTo>
                  <a:lnTo>
                    <a:pt x="2688490" y="2754137"/>
                  </a:lnTo>
                  <a:lnTo>
                    <a:pt x="2653865" y="2782456"/>
                  </a:lnTo>
                  <a:lnTo>
                    <a:pt x="2618421" y="2809846"/>
                  </a:lnTo>
                  <a:lnTo>
                    <a:pt x="2582178" y="2836290"/>
                  </a:lnTo>
                  <a:lnTo>
                    <a:pt x="2545157" y="2861767"/>
                  </a:lnTo>
                  <a:lnTo>
                    <a:pt x="2507377" y="2886258"/>
                  </a:lnTo>
                  <a:lnTo>
                    <a:pt x="2468859" y="2909744"/>
                  </a:lnTo>
                  <a:lnTo>
                    <a:pt x="2429622" y="2932205"/>
                  </a:lnTo>
                  <a:lnTo>
                    <a:pt x="2389687" y="2953622"/>
                  </a:lnTo>
                  <a:lnTo>
                    <a:pt x="2349073" y="2973975"/>
                  </a:lnTo>
                  <a:lnTo>
                    <a:pt x="2307802" y="2993245"/>
                  </a:lnTo>
                  <a:lnTo>
                    <a:pt x="2265892" y="3011413"/>
                  </a:lnTo>
                  <a:lnTo>
                    <a:pt x="2223365" y="3028459"/>
                  </a:lnTo>
                  <a:lnTo>
                    <a:pt x="2180239" y="3044363"/>
                  </a:lnTo>
                  <a:lnTo>
                    <a:pt x="2136536" y="3059107"/>
                  </a:lnTo>
                  <a:lnTo>
                    <a:pt x="2092275" y="3072671"/>
                  </a:lnTo>
                  <a:lnTo>
                    <a:pt x="2047476" y="3085035"/>
                  </a:lnTo>
                  <a:lnTo>
                    <a:pt x="2002160" y="3096180"/>
                  </a:lnTo>
                  <a:lnTo>
                    <a:pt x="1956347" y="3106086"/>
                  </a:lnTo>
                  <a:lnTo>
                    <a:pt x="1910056" y="3114735"/>
                  </a:lnTo>
                  <a:lnTo>
                    <a:pt x="1863308" y="3122106"/>
                  </a:lnTo>
                  <a:lnTo>
                    <a:pt x="1816123" y="3128181"/>
                  </a:lnTo>
                  <a:lnTo>
                    <a:pt x="1768520" y="3132940"/>
                  </a:lnTo>
                  <a:lnTo>
                    <a:pt x="1720521" y="3136363"/>
                  </a:lnTo>
                  <a:lnTo>
                    <a:pt x="1672145" y="3138431"/>
                  </a:lnTo>
                  <a:lnTo>
                    <a:pt x="1623412" y="3139124"/>
                  </a:lnTo>
                  <a:lnTo>
                    <a:pt x="1574679" y="3138431"/>
                  </a:lnTo>
                  <a:lnTo>
                    <a:pt x="1526303" y="3136363"/>
                  </a:lnTo>
                  <a:lnTo>
                    <a:pt x="1478304" y="3132940"/>
                  </a:lnTo>
                  <a:lnTo>
                    <a:pt x="1430701" y="3128181"/>
                  </a:lnTo>
                  <a:lnTo>
                    <a:pt x="1383516" y="3122106"/>
                  </a:lnTo>
                  <a:lnTo>
                    <a:pt x="1336768" y="3114735"/>
                  </a:lnTo>
                  <a:lnTo>
                    <a:pt x="1290477" y="3106086"/>
                  </a:lnTo>
                  <a:lnTo>
                    <a:pt x="1244664" y="3096180"/>
                  </a:lnTo>
                  <a:lnTo>
                    <a:pt x="1199348" y="3085035"/>
                  </a:lnTo>
                  <a:lnTo>
                    <a:pt x="1154549" y="3072671"/>
                  </a:lnTo>
                  <a:lnTo>
                    <a:pt x="1110288" y="3059107"/>
                  </a:lnTo>
                  <a:lnTo>
                    <a:pt x="1066585" y="3044363"/>
                  </a:lnTo>
                  <a:lnTo>
                    <a:pt x="1023459" y="3028459"/>
                  </a:lnTo>
                  <a:lnTo>
                    <a:pt x="980932" y="3011413"/>
                  </a:lnTo>
                  <a:lnTo>
                    <a:pt x="939022" y="2993245"/>
                  </a:lnTo>
                  <a:lnTo>
                    <a:pt x="897751" y="2973975"/>
                  </a:lnTo>
                  <a:lnTo>
                    <a:pt x="857137" y="2953622"/>
                  </a:lnTo>
                  <a:lnTo>
                    <a:pt x="817202" y="2932205"/>
                  </a:lnTo>
                  <a:lnTo>
                    <a:pt x="777965" y="2909744"/>
                  </a:lnTo>
                  <a:lnTo>
                    <a:pt x="739447" y="2886258"/>
                  </a:lnTo>
                  <a:lnTo>
                    <a:pt x="701667" y="2861767"/>
                  </a:lnTo>
                  <a:lnTo>
                    <a:pt x="664646" y="2836290"/>
                  </a:lnTo>
                  <a:lnTo>
                    <a:pt x="628403" y="2809846"/>
                  </a:lnTo>
                  <a:lnTo>
                    <a:pt x="592959" y="2782456"/>
                  </a:lnTo>
                  <a:lnTo>
                    <a:pt x="558334" y="2754137"/>
                  </a:lnTo>
                  <a:lnTo>
                    <a:pt x="524548" y="2724911"/>
                  </a:lnTo>
                  <a:lnTo>
                    <a:pt x="491621" y="2694795"/>
                  </a:lnTo>
                  <a:lnTo>
                    <a:pt x="459573" y="2663810"/>
                  </a:lnTo>
                  <a:lnTo>
                    <a:pt x="428425" y="2631976"/>
                  </a:lnTo>
                  <a:lnTo>
                    <a:pt x="398195" y="2599310"/>
                  </a:lnTo>
                  <a:lnTo>
                    <a:pt x="368905" y="2565834"/>
                  </a:lnTo>
                  <a:lnTo>
                    <a:pt x="340575" y="2531566"/>
                  </a:lnTo>
                  <a:lnTo>
                    <a:pt x="313224" y="2496525"/>
                  </a:lnTo>
                  <a:lnTo>
                    <a:pt x="286873" y="2460732"/>
                  </a:lnTo>
                  <a:lnTo>
                    <a:pt x="261541" y="2424205"/>
                  </a:lnTo>
                  <a:lnTo>
                    <a:pt x="237250" y="2386965"/>
                  </a:lnTo>
                  <a:lnTo>
                    <a:pt x="214018" y="2349029"/>
                  </a:lnTo>
                  <a:lnTo>
                    <a:pt x="191866" y="2310419"/>
                  </a:lnTo>
                  <a:lnTo>
                    <a:pt x="170815" y="2271152"/>
                  </a:lnTo>
                  <a:lnTo>
                    <a:pt x="150884" y="2231250"/>
                  </a:lnTo>
                  <a:lnTo>
                    <a:pt x="132093" y="2190731"/>
                  </a:lnTo>
                  <a:lnTo>
                    <a:pt x="114462" y="2149614"/>
                  </a:lnTo>
                  <a:lnTo>
                    <a:pt x="98012" y="2107919"/>
                  </a:lnTo>
                  <a:lnTo>
                    <a:pt x="82762" y="2065665"/>
                  </a:lnTo>
                  <a:lnTo>
                    <a:pt x="68733" y="2022872"/>
                  </a:lnTo>
                  <a:lnTo>
                    <a:pt x="55945" y="1979560"/>
                  </a:lnTo>
                  <a:lnTo>
                    <a:pt x="44418" y="1935747"/>
                  </a:lnTo>
                  <a:lnTo>
                    <a:pt x="34171" y="1891453"/>
                  </a:lnTo>
                  <a:lnTo>
                    <a:pt x="25226" y="1846698"/>
                  </a:lnTo>
                  <a:lnTo>
                    <a:pt x="17601" y="1801500"/>
                  </a:lnTo>
                  <a:lnTo>
                    <a:pt x="11318" y="1755880"/>
                  </a:lnTo>
                  <a:lnTo>
                    <a:pt x="6396" y="1709857"/>
                  </a:lnTo>
                  <a:lnTo>
                    <a:pt x="2856" y="1663450"/>
                  </a:lnTo>
                  <a:lnTo>
                    <a:pt x="717" y="1616678"/>
                  </a:lnTo>
                  <a:lnTo>
                    <a:pt x="0" y="156956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09124" y="2954974"/>
              <a:ext cx="4088129" cy="1452245"/>
            </a:xfrm>
            <a:custGeom>
              <a:avLst/>
              <a:gdLst/>
              <a:ahLst/>
              <a:cxnLst/>
              <a:rect l="l" t="t" r="r" b="b"/>
              <a:pathLst>
                <a:path w="4088129" h="1452245">
                  <a:moveTo>
                    <a:pt x="596769" y="1451676"/>
                  </a:moveTo>
                  <a:lnTo>
                    <a:pt x="549435" y="1450702"/>
                  </a:lnTo>
                  <a:lnTo>
                    <a:pt x="502950" y="1446028"/>
                  </a:lnTo>
                  <a:lnTo>
                    <a:pt x="457481" y="1437786"/>
                  </a:lnTo>
                  <a:lnTo>
                    <a:pt x="413193" y="1426110"/>
                  </a:lnTo>
                  <a:lnTo>
                    <a:pt x="370250" y="1411133"/>
                  </a:lnTo>
                  <a:lnTo>
                    <a:pt x="328819" y="1392989"/>
                  </a:lnTo>
                  <a:lnTo>
                    <a:pt x="289065" y="1371811"/>
                  </a:lnTo>
                  <a:lnTo>
                    <a:pt x="251151" y="1347734"/>
                  </a:lnTo>
                  <a:lnTo>
                    <a:pt x="215244" y="1320890"/>
                  </a:lnTo>
                  <a:lnTo>
                    <a:pt x="181509" y="1291413"/>
                  </a:lnTo>
                  <a:lnTo>
                    <a:pt x="150111" y="1259438"/>
                  </a:lnTo>
                  <a:lnTo>
                    <a:pt x="121216" y="1225097"/>
                  </a:lnTo>
                  <a:lnTo>
                    <a:pt x="94988" y="1188524"/>
                  </a:lnTo>
                  <a:lnTo>
                    <a:pt x="71592" y="1149853"/>
                  </a:lnTo>
                  <a:lnTo>
                    <a:pt x="51194" y="1109217"/>
                  </a:lnTo>
                  <a:lnTo>
                    <a:pt x="33960" y="1066751"/>
                  </a:lnTo>
                  <a:lnTo>
                    <a:pt x="20054" y="1022585"/>
                  </a:lnTo>
                  <a:lnTo>
                    <a:pt x="9641" y="976857"/>
                  </a:lnTo>
                  <a:lnTo>
                    <a:pt x="2887" y="929698"/>
                  </a:lnTo>
                  <a:lnTo>
                    <a:pt x="0" y="882154"/>
                  </a:lnTo>
                  <a:lnTo>
                    <a:pt x="984" y="835287"/>
                  </a:lnTo>
                  <a:lnTo>
                    <a:pt x="5708" y="789262"/>
                  </a:lnTo>
                  <a:lnTo>
                    <a:pt x="14035" y="744242"/>
                  </a:lnTo>
                  <a:lnTo>
                    <a:pt x="25831" y="700392"/>
                  </a:lnTo>
                  <a:lnTo>
                    <a:pt x="40960" y="657873"/>
                  </a:lnTo>
                  <a:lnTo>
                    <a:pt x="59288" y="616851"/>
                  </a:lnTo>
                  <a:lnTo>
                    <a:pt x="80679" y="577487"/>
                  </a:lnTo>
                  <a:lnTo>
                    <a:pt x="105000" y="539947"/>
                  </a:lnTo>
                  <a:lnTo>
                    <a:pt x="132114" y="504394"/>
                  </a:lnTo>
                  <a:lnTo>
                    <a:pt x="161886" y="470990"/>
                  </a:lnTo>
                  <a:lnTo>
                    <a:pt x="194183" y="439901"/>
                  </a:lnTo>
                  <a:lnTo>
                    <a:pt x="228870" y="411289"/>
                  </a:lnTo>
                  <a:lnTo>
                    <a:pt x="265809" y="385319"/>
                  </a:lnTo>
                  <a:lnTo>
                    <a:pt x="304868" y="362151"/>
                  </a:lnTo>
                  <a:lnTo>
                    <a:pt x="345910" y="341953"/>
                  </a:lnTo>
                  <a:lnTo>
                    <a:pt x="388803" y="324886"/>
                  </a:lnTo>
                  <a:lnTo>
                    <a:pt x="433409" y="311115"/>
                  </a:lnTo>
                  <a:lnTo>
                    <a:pt x="479595" y="300803"/>
                  </a:lnTo>
                  <a:lnTo>
                    <a:pt x="527225" y="294112"/>
                  </a:lnTo>
                  <a:lnTo>
                    <a:pt x="3443305" y="2884"/>
                  </a:lnTo>
                  <a:lnTo>
                    <a:pt x="3494804" y="0"/>
                  </a:lnTo>
                  <a:lnTo>
                    <a:pt x="3546013" y="1582"/>
                  </a:lnTo>
                  <a:lnTo>
                    <a:pt x="3596651" y="7551"/>
                  </a:lnTo>
                  <a:lnTo>
                    <a:pt x="3646441" y="17823"/>
                  </a:lnTo>
                  <a:lnTo>
                    <a:pt x="3695101" y="32315"/>
                  </a:lnTo>
                  <a:lnTo>
                    <a:pt x="3742350" y="50942"/>
                  </a:lnTo>
                  <a:lnTo>
                    <a:pt x="3787913" y="73622"/>
                  </a:lnTo>
                  <a:lnTo>
                    <a:pt x="3831505" y="100272"/>
                  </a:lnTo>
                  <a:lnTo>
                    <a:pt x="3872848" y="130807"/>
                  </a:lnTo>
                  <a:lnTo>
                    <a:pt x="3911323" y="164822"/>
                  </a:lnTo>
                  <a:lnTo>
                    <a:pt x="3946401" y="201793"/>
                  </a:lnTo>
                  <a:lnTo>
                    <a:pt x="3977942" y="241468"/>
                  </a:lnTo>
                  <a:lnTo>
                    <a:pt x="4005811" y="283590"/>
                  </a:lnTo>
                  <a:lnTo>
                    <a:pt x="4029867" y="327905"/>
                  </a:lnTo>
                  <a:lnTo>
                    <a:pt x="4049973" y="374158"/>
                  </a:lnTo>
                  <a:lnTo>
                    <a:pt x="4065990" y="422094"/>
                  </a:lnTo>
                  <a:lnTo>
                    <a:pt x="4077780" y="471460"/>
                  </a:lnTo>
                  <a:lnTo>
                    <a:pt x="4085206" y="521998"/>
                  </a:lnTo>
                  <a:lnTo>
                    <a:pt x="4088094" y="569544"/>
                  </a:lnTo>
                  <a:lnTo>
                    <a:pt x="4087109" y="616410"/>
                  </a:lnTo>
                  <a:lnTo>
                    <a:pt x="4082385" y="662435"/>
                  </a:lnTo>
                  <a:lnTo>
                    <a:pt x="4074058" y="707455"/>
                  </a:lnTo>
                  <a:lnTo>
                    <a:pt x="4062262" y="751306"/>
                  </a:lnTo>
                  <a:lnTo>
                    <a:pt x="4047133" y="793824"/>
                  </a:lnTo>
                  <a:lnTo>
                    <a:pt x="4028806" y="834847"/>
                  </a:lnTo>
                  <a:lnTo>
                    <a:pt x="4007414" y="874210"/>
                  </a:lnTo>
                  <a:lnTo>
                    <a:pt x="3983093" y="911751"/>
                  </a:lnTo>
                  <a:lnTo>
                    <a:pt x="3955980" y="947303"/>
                  </a:lnTo>
                  <a:lnTo>
                    <a:pt x="3926207" y="980707"/>
                  </a:lnTo>
                  <a:lnTo>
                    <a:pt x="3893910" y="1011796"/>
                  </a:lnTo>
                  <a:lnTo>
                    <a:pt x="3859224" y="1040408"/>
                  </a:lnTo>
                  <a:lnTo>
                    <a:pt x="3822284" y="1066379"/>
                  </a:lnTo>
                  <a:lnTo>
                    <a:pt x="3783225" y="1089545"/>
                  </a:lnTo>
                  <a:lnTo>
                    <a:pt x="3742183" y="1109744"/>
                  </a:lnTo>
                  <a:lnTo>
                    <a:pt x="3699290" y="1126810"/>
                  </a:lnTo>
                  <a:lnTo>
                    <a:pt x="3654684" y="1140582"/>
                  </a:lnTo>
                  <a:lnTo>
                    <a:pt x="3608498" y="1150894"/>
                  </a:lnTo>
                  <a:lnTo>
                    <a:pt x="3560869" y="1157584"/>
                  </a:lnTo>
                  <a:lnTo>
                    <a:pt x="644789" y="1448813"/>
                  </a:lnTo>
                  <a:lnTo>
                    <a:pt x="596769" y="1451676"/>
                  </a:lnTo>
                  <a:close/>
                </a:path>
              </a:pathLst>
            </a:custGeom>
            <a:solidFill>
              <a:srgbClr val="FAC105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04599" y="0"/>
            <a:ext cx="4239401" cy="128034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21300000">
            <a:off x="1221187" y="3191261"/>
            <a:ext cx="2201474" cy="241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0"/>
              </a:lnSpc>
            </a:pPr>
            <a:r>
              <a:rPr dirty="0" sz="1900" spc="125" b="1">
                <a:latin typeface="Tahoma"/>
                <a:cs typeface="Tahoma"/>
              </a:rPr>
              <a:t>Алексей</a:t>
            </a:r>
            <a:r>
              <a:rPr dirty="0" sz="1900" spc="-70" b="1">
                <a:latin typeface="Tahoma"/>
                <a:cs typeface="Tahoma"/>
              </a:rPr>
              <a:t> </a:t>
            </a:r>
            <a:r>
              <a:rPr dirty="0" sz="1900" spc="75" b="1">
                <a:latin typeface="Tahoma"/>
                <a:cs typeface="Tahoma"/>
              </a:rPr>
              <a:t>Ученов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1105032" y="3475914"/>
            <a:ext cx="2480392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165">
                <a:latin typeface="Tahoma"/>
                <a:cs typeface="Tahoma"/>
              </a:rPr>
              <a:t>Заме</a:t>
            </a:r>
            <a:r>
              <a:rPr dirty="0" sz="1600" spc="120">
                <a:latin typeface="Tahoma"/>
                <a:cs typeface="Tahoma"/>
              </a:rPr>
              <a:t>с</a:t>
            </a:r>
            <a:r>
              <a:rPr dirty="0" sz="1600" spc="75">
                <a:latin typeface="Tahoma"/>
                <a:cs typeface="Tahoma"/>
              </a:rPr>
              <a:t>ти</a:t>
            </a:r>
            <a:r>
              <a:rPr dirty="0" sz="1600" spc="25">
                <a:latin typeface="Tahoma"/>
                <a:cs typeface="Tahoma"/>
              </a:rPr>
              <a:t>т</a:t>
            </a:r>
            <a:r>
              <a:rPr dirty="0" sz="1600" spc="125">
                <a:latin typeface="Tahoma"/>
                <a:cs typeface="Tahoma"/>
              </a:rPr>
              <a:t>е</a:t>
            </a:r>
            <a:r>
              <a:rPr dirty="0" sz="1600" spc="110">
                <a:latin typeface="Tahoma"/>
                <a:cs typeface="Tahoma"/>
              </a:rPr>
              <a:t>ль</a:t>
            </a:r>
            <a:r>
              <a:rPr dirty="0" sz="1600" spc="-85">
                <a:latin typeface="Tahoma"/>
                <a:cs typeface="Tahoma"/>
              </a:rPr>
              <a:t> </a:t>
            </a:r>
            <a:r>
              <a:rPr dirty="0" sz="1600" spc="220">
                <a:latin typeface="Tahoma"/>
                <a:cs typeface="Tahoma"/>
              </a:rPr>
              <a:t>Мини</a:t>
            </a:r>
            <a:r>
              <a:rPr dirty="0" sz="1600" spc="150">
                <a:latin typeface="Tahoma"/>
                <a:cs typeface="Tahoma"/>
              </a:rPr>
              <a:t>с</a:t>
            </a:r>
            <a:r>
              <a:rPr dirty="0" sz="1600" spc="100">
                <a:latin typeface="Tahoma"/>
                <a:cs typeface="Tahoma"/>
              </a:rPr>
              <a:t>т</a:t>
            </a:r>
            <a:r>
              <a:rPr dirty="0" sz="1600" spc="114">
                <a:latin typeface="Tahoma"/>
                <a:cs typeface="Tahoma"/>
              </a:rPr>
              <a:t>р</a:t>
            </a:r>
            <a:r>
              <a:rPr dirty="0" sz="1600" spc="90">
                <a:latin typeface="Tahoma"/>
                <a:cs typeface="Tahoma"/>
              </a:rPr>
              <a:t>а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 rot="21300000">
            <a:off x="793244" y="3718850"/>
            <a:ext cx="3146009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160">
                <a:latin typeface="Tahoma"/>
                <a:cs typeface="Tahoma"/>
              </a:rPr>
              <a:t>промышленности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195">
                <a:latin typeface="Tahoma"/>
                <a:cs typeface="Tahoma"/>
              </a:rPr>
              <a:t>и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120">
                <a:latin typeface="Tahoma"/>
                <a:cs typeface="Tahoma"/>
              </a:rPr>
              <a:t>торговли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 rot="21300000">
            <a:off x="1097328" y="3961763"/>
            <a:ext cx="2580398" cy="203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600"/>
              </a:lnSpc>
            </a:pPr>
            <a:r>
              <a:rPr dirty="0" sz="1600" spc="165">
                <a:latin typeface="Tahoma"/>
                <a:cs typeface="Tahoma"/>
              </a:rPr>
              <a:t>Российской</a:t>
            </a:r>
            <a:r>
              <a:rPr dirty="0" sz="1600" spc="-80">
                <a:latin typeface="Tahoma"/>
                <a:cs typeface="Tahoma"/>
              </a:rPr>
              <a:t> </a:t>
            </a:r>
            <a:r>
              <a:rPr dirty="0" sz="1600" spc="170">
                <a:latin typeface="Tahoma"/>
                <a:cs typeface="Tahoma"/>
              </a:rPr>
              <a:t>Федерации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87550" y="1059450"/>
            <a:ext cx="568899" cy="5688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79987" y="2954975"/>
            <a:ext cx="568899" cy="568899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9233" y="2122397"/>
            <a:ext cx="5226050" cy="2523490"/>
            <a:chOff x="399233" y="2122397"/>
            <a:chExt cx="5226050" cy="2523490"/>
          </a:xfrm>
        </p:grpSpPr>
        <p:sp>
          <p:nvSpPr>
            <p:cNvPr id="3" name="object 3"/>
            <p:cNvSpPr/>
            <p:nvPr/>
          </p:nvSpPr>
          <p:spPr>
            <a:xfrm>
              <a:off x="3059278" y="3660462"/>
              <a:ext cx="2566035" cy="985519"/>
            </a:xfrm>
            <a:custGeom>
              <a:avLst/>
              <a:gdLst/>
              <a:ahLst/>
              <a:cxnLst/>
              <a:rect l="l" t="t" r="r" b="b"/>
              <a:pathLst>
                <a:path w="2566035" h="985520">
                  <a:moveTo>
                    <a:pt x="420744" y="984966"/>
                  </a:moveTo>
                  <a:lnTo>
                    <a:pt x="373552" y="980106"/>
                  </a:lnTo>
                  <a:lnTo>
                    <a:pt x="327855" y="970396"/>
                  </a:lnTo>
                  <a:lnTo>
                    <a:pt x="283940" y="956088"/>
                  </a:lnTo>
                  <a:lnTo>
                    <a:pt x="242092" y="937438"/>
                  </a:lnTo>
                  <a:lnTo>
                    <a:pt x="202597" y="914699"/>
                  </a:lnTo>
                  <a:lnTo>
                    <a:pt x="165742" y="888127"/>
                  </a:lnTo>
                  <a:lnTo>
                    <a:pt x="131812" y="857974"/>
                  </a:lnTo>
                  <a:lnTo>
                    <a:pt x="101094" y="824496"/>
                  </a:lnTo>
                  <a:lnTo>
                    <a:pt x="73873" y="787946"/>
                  </a:lnTo>
                  <a:lnTo>
                    <a:pt x="50436" y="748578"/>
                  </a:lnTo>
                  <a:lnTo>
                    <a:pt x="31069" y="706648"/>
                  </a:lnTo>
                  <a:lnTo>
                    <a:pt x="16057" y="662408"/>
                  </a:lnTo>
                  <a:lnTo>
                    <a:pt x="5687" y="616114"/>
                  </a:lnTo>
                  <a:lnTo>
                    <a:pt x="245" y="568019"/>
                  </a:lnTo>
                  <a:lnTo>
                    <a:pt x="0" y="519618"/>
                  </a:lnTo>
                  <a:lnTo>
                    <a:pt x="4859" y="472426"/>
                  </a:lnTo>
                  <a:lnTo>
                    <a:pt x="14570" y="426730"/>
                  </a:lnTo>
                  <a:lnTo>
                    <a:pt x="28877" y="382814"/>
                  </a:lnTo>
                  <a:lnTo>
                    <a:pt x="47527" y="340966"/>
                  </a:lnTo>
                  <a:lnTo>
                    <a:pt x="70265" y="301472"/>
                  </a:lnTo>
                  <a:lnTo>
                    <a:pt x="96838" y="264617"/>
                  </a:lnTo>
                  <a:lnTo>
                    <a:pt x="126991" y="230687"/>
                  </a:lnTo>
                  <a:lnTo>
                    <a:pt x="160469" y="199969"/>
                  </a:lnTo>
                  <a:lnTo>
                    <a:pt x="197019" y="172748"/>
                  </a:lnTo>
                  <a:lnTo>
                    <a:pt x="236386" y="149311"/>
                  </a:lnTo>
                  <a:lnTo>
                    <a:pt x="278317" y="129944"/>
                  </a:lnTo>
                  <a:lnTo>
                    <a:pt x="322556" y="114932"/>
                  </a:lnTo>
                  <a:lnTo>
                    <a:pt x="368850" y="104563"/>
                  </a:lnTo>
                  <a:lnTo>
                    <a:pt x="416945" y="99121"/>
                  </a:lnTo>
                  <a:lnTo>
                    <a:pt x="2096645" y="118"/>
                  </a:lnTo>
                  <a:lnTo>
                    <a:pt x="2146775" y="0"/>
                  </a:lnTo>
                  <a:lnTo>
                    <a:pt x="2196209" y="5474"/>
                  </a:lnTo>
                  <a:lnTo>
                    <a:pt x="2244503" y="16388"/>
                  </a:lnTo>
                  <a:lnTo>
                    <a:pt x="2291213" y="32587"/>
                  </a:lnTo>
                  <a:lnTo>
                    <a:pt x="2335894" y="53918"/>
                  </a:lnTo>
                  <a:lnTo>
                    <a:pt x="2378103" y="80225"/>
                  </a:lnTo>
                  <a:lnTo>
                    <a:pt x="2417396" y="111357"/>
                  </a:lnTo>
                  <a:lnTo>
                    <a:pt x="2452928" y="146720"/>
                  </a:lnTo>
                  <a:lnTo>
                    <a:pt x="2484012" y="185547"/>
                  </a:lnTo>
                  <a:lnTo>
                    <a:pt x="2510444" y="227413"/>
                  </a:lnTo>
                  <a:lnTo>
                    <a:pt x="2532018" y="271896"/>
                  </a:lnTo>
                  <a:lnTo>
                    <a:pt x="2548530" y="318573"/>
                  </a:lnTo>
                  <a:lnTo>
                    <a:pt x="2559774" y="367022"/>
                  </a:lnTo>
                  <a:lnTo>
                    <a:pt x="2565545" y="416819"/>
                  </a:lnTo>
                  <a:lnTo>
                    <a:pt x="2565791" y="465220"/>
                  </a:lnTo>
                  <a:lnTo>
                    <a:pt x="2560931" y="512412"/>
                  </a:lnTo>
                  <a:lnTo>
                    <a:pt x="2551220" y="558109"/>
                  </a:lnTo>
                  <a:lnTo>
                    <a:pt x="2536913" y="602024"/>
                  </a:lnTo>
                  <a:lnTo>
                    <a:pt x="2518263" y="643872"/>
                  </a:lnTo>
                  <a:lnTo>
                    <a:pt x="2495525" y="683367"/>
                  </a:lnTo>
                  <a:lnTo>
                    <a:pt x="2468952" y="720222"/>
                  </a:lnTo>
                  <a:lnTo>
                    <a:pt x="2438800" y="754151"/>
                  </a:lnTo>
                  <a:lnTo>
                    <a:pt x="2405321" y="784870"/>
                  </a:lnTo>
                  <a:lnTo>
                    <a:pt x="2368771" y="812090"/>
                  </a:lnTo>
                  <a:lnTo>
                    <a:pt x="2329404" y="835527"/>
                  </a:lnTo>
                  <a:lnTo>
                    <a:pt x="2287474" y="854895"/>
                  </a:lnTo>
                  <a:lnTo>
                    <a:pt x="2243234" y="869906"/>
                  </a:lnTo>
                  <a:lnTo>
                    <a:pt x="2196940" y="880276"/>
                  </a:lnTo>
                  <a:lnTo>
                    <a:pt x="2148845" y="885718"/>
                  </a:lnTo>
                  <a:lnTo>
                    <a:pt x="469145" y="984721"/>
                  </a:lnTo>
                  <a:lnTo>
                    <a:pt x="420744" y="984966"/>
                  </a:lnTo>
                  <a:close/>
                </a:path>
              </a:pathLst>
            </a:custGeom>
            <a:solidFill>
              <a:srgbClr val="42B3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99233" y="2122397"/>
              <a:ext cx="2739390" cy="1954530"/>
            </a:xfrm>
            <a:custGeom>
              <a:avLst/>
              <a:gdLst/>
              <a:ahLst/>
              <a:cxnLst/>
              <a:rect l="l" t="t" r="r" b="b"/>
              <a:pathLst>
                <a:path w="2739390" h="1954529">
                  <a:moveTo>
                    <a:pt x="906932" y="1954512"/>
                  </a:moveTo>
                  <a:lnTo>
                    <a:pt x="860713" y="1953938"/>
                  </a:lnTo>
                  <a:lnTo>
                    <a:pt x="814932" y="1950998"/>
                  </a:lnTo>
                  <a:lnTo>
                    <a:pt x="769662" y="1945743"/>
                  </a:lnTo>
                  <a:lnTo>
                    <a:pt x="724975" y="1938225"/>
                  </a:lnTo>
                  <a:lnTo>
                    <a:pt x="680940" y="1928493"/>
                  </a:lnTo>
                  <a:lnTo>
                    <a:pt x="637631" y="1916598"/>
                  </a:lnTo>
                  <a:lnTo>
                    <a:pt x="595118" y="1902591"/>
                  </a:lnTo>
                  <a:lnTo>
                    <a:pt x="553473" y="1886522"/>
                  </a:lnTo>
                  <a:lnTo>
                    <a:pt x="512768" y="1868442"/>
                  </a:lnTo>
                  <a:lnTo>
                    <a:pt x="473074" y="1848401"/>
                  </a:lnTo>
                  <a:lnTo>
                    <a:pt x="434462" y="1826450"/>
                  </a:lnTo>
                  <a:lnTo>
                    <a:pt x="397004" y="1802639"/>
                  </a:lnTo>
                  <a:lnTo>
                    <a:pt x="360772" y="1777020"/>
                  </a:lnTo>
                  <a:lnTo>
                    <a:pt x="325836" y="1749642"/>
                  </a:lnTo>
                  <a:lnTo>
                    <a:pt x="292269" y="1720556"/>
                  </a:lnTo>
                  <a:lnTo>
                    <a:pt x="260143" y="1689813"/>
                  </a:lnTo>
                  <a:lnTo>
                    <a:pt x="229527" y="1657463"/>
                  </a:lnTo>
                  <a:lnTo>
                    <a:pt x="200495" y="1623557"/>
                  </a:lnTo>
                  <a:lnTo>
                    <a:pt x="173117" y="1588145"/>
                  </a:lnTo>
                  <a:lnTo>
                    <a:pt x="147465" y="1551278"/>
                  </a:lnTo>
                  <a:lnTo>
                    <a:pt x="123611" y="1513007"/>
                  </a:lnTo>
                  <a:lnTo>
                    <a:pt x="101626" y="1473381"/>
                  </a:lnTo>
                  <a:lnTo>
                    <a:pt x="81581" y="1432452"/>
                  </a:lnTo>
                  <a:lnTo>
                    <a:pt x="63548" y="1390271"/>
                  </a:lnTo>
                  <a:lnTo>
                    <a:pt x="47598" y="1346886"/>
                  </a:lnTo>
                  <a:lnTo>
                    <a:pt x="33804" y="1302351"/>
                  </a:lnTo>
                  <a:lnTo>
                    <a:pt x="22236" y="1256713"/>
                  </a:lnTo>
                  <a:lnTo>
                    <a:pt x="12966" y="1210026"/>
                  </a:lnTo>
                  <a:lnTo>
                    <a:pt x="6144" y="1162918"/>
                  </a:lnTo>
                  <a:lnTo>
                    <a:pt x="1839" y="1116034"/>
                  </a:lnTo>
                  <a:lnTo>
                    <a:pt x="0" y="1069447"/>
                  </a:lnTo>
                  <a:lnTo>
                    <a:pt x="576" y="1023227"/>
                  </a:lnTo>
                  <a:lnTo>
                    <a:pt x="3518" y="977446"/>
                  </a:lnTo>
                  <a:lnTo>
                    <a:pt x="8774" y="932175"/>
                  </a:lnTo>
                  <a:lnTo>
                    <a:pt x="16294" y="887486"/>
                  </a:lnTo>
                  <a:lnTo>
                    <a:pt x="26027" y="843451"/>
                  </a:lnTo>
                  <a:lnTo>
                    <a:pt x="37924" y="800140"/>
                  </a:lnTo>
                  <a:lnTo>
                    <a:pt x="51932" y="757626"/>
                  </a:lnTo>
                  <a:lnTo>
                    <a:pt x="68002" y="715980"/>
                  </a:lnTo>
                  <a:lnTo>
                    <a:pt x="86084" y="675274"/>
                  </a:lnTo>
                  <a:lnTo>
                    <a:pt x="106126" y="635578"/>
                  </a:lnTo>
                  <a:lnTo>
                    <a:pt x="128078" y="596965"/>
                  </a:lnTo>
                  <a:lnTo>
                    <a:pt x="151889" y="559506"/>
                  </a:lnTo>
                  <a:lnTo>
                    <a:pt x="177510" y="523272"/>
                  </a:lnTo>
                  <a:lnTo>
                    <a:pt x="204889" y="488335"/>
                  </a:lnTo>
                  <a:lnTo>
                    <a:pt x="233975" y="454767"/>
                  </a:lnTo>
                  <a:lnTo>
                    <a:pt x="264719" y="422639"/>
                  </a:lnTo>
                  <a:lnTo>
                    <a:pt x="297070" y="392022"/>
                  </a:lnTo>
                  <a:lnTo>
                    <a:pt x="330977" y="362988"/>
                  </a:lnTo>
                  <a:lnTo>
                    <a:pt x="366389" y="335608"/>
                  </a:lnTo>
                  <a:lnTo>
                    <a:pt x="403257" y="309955"/>
                  </a:lnTo>
                  <a:lnTo>
                    <a:pt x="441528" y="286099"/>
                  </a:lnTo>
                  <a:lnTo>
                    <a:pt x="481154" y="264111"/>
                  </a:lnTo>
                  <a:lnTo>
                    <a:pt x="522083" y="244065"/>
                  </a:lnTo>
                  <a:lnTo>
                    <a:pt x="564265" y="226030"/>
                  </a:lnTo>
                  <a:lnTo>
                    <a:pt x="607649" y="210079"/>
                  </a:lnTo>
                  <a:lnTo>
                    <a:pt x="652185" y="196282"/>
                  </a:lnTo>
                  <a:lnTo>
                    <a:pt x="697822" y="184712"/>
                  </a:lnTo>
                  <a:lnTo>
                    <a:pt x="744510" y="175441"/>
                  </a:lnTo>
                  <a:lnTo>
                    <a:pt x="1691622" y="12911"/>
                  </a:lnTo>
                  <a:lnTo>
                    <a:pt x="1741885" y="5744"/>
                  </a:lnTo>
                  <a:lnTo>
                    <a:pt x="1792228" y="1449"/>
                  </a:lnTo>
                  <a:lnTo>
                    <a:pt x="1842534" y="0"/>
                  </a:lnTo>
                  <a:lnTo>
                    <a:pt x="1892688" y="1370"/>
                  </a:lnTo>
                  <a:lnTo>
                    <a:pt x="1942575" y="5535"/>
                  </a:lnTo>
                  <a:lnTo>
                    <a:pt x="1992077" y="12466"/>
                  </a:lnTo>
                  <a:lnTo>
                    <a:pt x="2041080" y="22139"/>
                  </a:lnTo>
                  <a:lnTo>
                    <a:pt x="2089469" y="34527"/>
                  </a:lnTo>
                  <a:lnTo>
                    <a:pt x="2137126" y="49603"/>
                  </a:lnTo>
                  <a:lnTo>
                    <a:pt x="2183937" y="67342"/>
                  </a:lnTo>
                  <a:lnTo>
                    <a:pt x="2229786" y="87717"/>
                  </a:lnTo>
                  <a:lnTo>
                    <a:pt x="2274557" y="110703"/>
                  </a:lnTo>
                  <a:lnTo>
                    <a:pt x="2318134" y="136272"/>
                  </a:lnTo>
                  <a:lnTo>
                    <a:pt x="2360401" y="164399"/>
                  </a:lnTo>
                  <a:lnTo>
                    <a:pt x="2401010" y="194873"/>
                  </a:lnTo>
                  <a:lnTo>
                    <a:pt x="2439643" y="227434"/>
                  </a:lnTo>
                  <a:lnTo>
                    <a:pt x="2476238" y="261981"/>
                  </a:lnTo>
                  <a:lnTo>
                    <a:pt x="2510732" y="298415"/>
                  </a:lnTo>
                  <a:lnTo>
                    <a:pt x="2543061" y="336635"/>
                  </a:lnTo>
                  <a:lnTo>
                    <a:pt x="2573162" y="376541"/>
                  </a:lnTo>
                  <a:lnTo>
                    <a:pt x="2600972" y="418032"/>
                  </a:lnTo>
                  <a:lnTo>
                    <a:pt x="2626427" y="461008"/>
                  </a:lnTo>
                  <a:lnTo>
                    <a:pt x="2649464" y="505368"/>
                  </a:lnTo>
                  <a:lnTo>
                    <a:pt x="2670020" y="551013"/>
                  </a:lnTo>
                  <a:lnTo>
                    <a:pt x="2688031" y="597841"/>
                  </a:lnTo>
                  <a:lnTo>
                    <a:pt x="2703435" y="645753"/>
                  </a:lnTo>
                  <a:lnTo>
                    <a:pt x="2716167" y="694648"/>
                  </a:lnTo>
                  <a:lnTo>
                    <a:pt x="2726166" y="744426"/>
                  </a:lnTo>
                  <a:lnTo>
                    <a:pt x="2732988" y="791533"/>
                  </a:lnTo>
                  <a:lnTo>
                    <a:pt x="2737293" y="838417"/>
                  </a:lnTo>
                  <a:lnTo>
                    <a:pt x="2739132" y="885004"/>
                  </a:lnTo>
                  <a:lnTo>
                    <a:pt x="2738556" y="931225"/>
                  </a:lnTo>
                  <a:lnTo>
                    <a:pt x="2735614" y="977006"/>
                  </a:lnTo>
                  <a:lnTo>
                    <a:pt x="2730358" y="1022276"/>
                  </a:lnTo>
                  <a:lnTo>
                    <a:pt x="2722838" y="1066965"/>
                  </a:lnTo>
                  <a:lnTo>
                    <a:pt x="2713104" y="1111001"/>
                  </a:lnTo>
                  <a:lnTo>
                    <a:pt x="2701208" y="1154311"/>
                  </a:lnTo>
                  <a:lnTo>
                    <a:pt x="2687200" y="1196825"/>
                  </a:lnTo>
                  <a:lnTo>
                    <a:pt x="2671129" y="1238471"/>
                  </a:lnTo>
                  <a:lnTo>
                    <a:pt x="2653048" y="1279177"/>
                  </a:lnTo>
                  <a:lnTo>
                    <a:pt x="2633006" y="1318873"/>
                  </a:lnTo>
                  <a:lnTo>
                    <a:pt x="2611054" y="1357486"/>
                  </a:lnTo>
                  <a:lnTo>
                    <a:pt x="2587242" y="1394945"/>
                  </a:lnTo>
                  <a:lnTo>
                    <a:pt x="2561622" y="1431179"/>
                  </a:lnTo>
                  <a:lnTo>
                    <a:pt x="2534243" y="1466116"/>
                  </a:lnTo>
                  <a:lnTo>
                    <a:pt x="2505156" y="1499684"/>
                  </a:lnTo>
                  <a:lnTo>
                    <a:pt x="2474412" y="1531813"/>
                  </a:lnTo>
                  <a:lnTo>
                    <a:pt x="2442062" y="1562430"/>
                  </a:lnTo>
                  <a:lnTo>
                    <a:pt x="2408155" y="1591464"/>
                  </a:lnTo>
                  <a:lnTo>
                    <a:pt x="2372743" y="1618843"/>
                  </a:lnTo>
                  <a:lnTo>
                    <a:pt x="2335875" y="1644497"/>
                  </a:lnTo>
                  <a:lnTo>
                    <a:pt x="2297603" y="1668353"/>
                  </a:lnTo>
                  <a:lnTo>
                    <a:pt x="2257977" y="1690340"/>
                  </a:lnTo>
                  <a:lnTo>
                    <a:pt x="2217048" y="1710387"/>
                  </a:lnTo>
                  <a:lnTo>
                    <a:pt x="2174866" y="1728421"/>
                  </a:lnTo>
                  <a:lnTo>
                    <a:pt x="2131482" y="1744373"/>
                  </a:lnTo>
                  <a:lnTo>
                    <a:pt x="2086946" y="1758169"/>
                  </a:lnTo>
                  <a:lnTo>
                    <a:pt x="2041309" y="1769739"/>
                  </a:lnTo>
                  <a:lnTo>
                    <a:pt x="1994622" y="1779011"/>
                  </a:lnTo>
                  <a:lnTo>
                    <a:pt x="1047510" y="1941541"/>
                  </a:lnTo>
                  <a:lnTo>
                    <a:pt x="1000402" y="1948364"/>
                  </a:lnTo>
                  <a:lnTo>
                    <a:pt x="953519" y="1952671"/>
                  </a:lnTo>
                  <a:lnTo>
                    <a:pt x="906932" y="1954512"/>
                  </a:lnTo>
                  <a:close/>
                </a:path>
              </a:pathLst>
            </a:custGeom>
            <a:solidFill>
              <a:srgbClr val="EE731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5457827" y="822738"/>
            <a:ext cx="3686175" cy="4321175"/>
            <a:chOff x="5457827" y="822738"/>
            <a:chExt cx="3686175" cy="43211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5799" y="3634482"/>
              <a:ext cx="1188199" cy="15090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7827" y="822738"/>
              <a:ext cx="1687150" cy="10056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6291" y="240298"/>
            <a:ext cx="7560309" cy="360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395">
                <a:solidFill>
                  <a:srgbClr val="000000"/>
                </a:solidFill>
              </a:rPr>
              <a:t>Партнеры</a:t>
            </a:r>
            <a:r>
              <a:rPr dirty="0" sz="2200" spc="-150">
                <a:solidFill>
                  <a:srgbClr val="000000"/>
                </a:solidFill>
              </a:rPr>
              <a:t> </a:t>
            </a:r>
            <a:r>
              <a:rPr dirty="0" sz="2200" spc="320">
                <a:solidFill>
                  <a:srgbClr val="000000"/>
                </a:solidFill>
              </a:rPr>
              <a:t>и</a:t>
            </a:r>
            <a:r>
              <a:rPr dirty="0" sz="2200" spc="-145">
                <a:solidFill>
                  <a:srgbClr val="000000"/>
                </a:solidFill>
              </a:rPr>
              <a:t> </a:t>
            </a:r>
            <a:r>
              <a:rPr dirty="0" sz="2200" spc="345">
                <a:solidFill>
                  <a:srgbClr val="000000"/>
                </a:solidFill>
              </a:rPr>
              <a:t>друзья</a:t>
            </a:r>
            <a:r>
              <a:rPr dirty="0" sz="2200" spc="295">
                <a:solidFill>
                  <a:srgbClr val="000000"/>
                </a:solidFill>
              </a:rPr>
              <a:t> </a:t>
            </a:r>
            <a:r>
              <a:rPr dirty="0" sz="2200" spc="315">
                <a:solidFill>
                  <a:srgbClr val="000000"/>
                </a:solidFill>
              </a:rPr>
              <a:t>ФП</a:t>
            </a:r>
            <a:r>
              <a:rPr dirty="0" sz="2200" spc="-145">
                <a:solidFill>
                  <a:srgbClr val="000000"/>
                </a:solidFill>
              </a:rPr>
              <a:t> </a:t>
            </a:r>
            <a:r>
              <a:rPr dirty="0" sz="2200" spc="360">
                <a:solidFill>
                  <a:srgbClr val="000000"/>
                </a:solidFill>
              </a:rPr>
              <a:t>«Профессионалитет»</a:t>
            </a:r>
            <a:endParaRPr sz="220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9802" y="1068676"/>
            <a:ext cx="1695223" cy="11581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 rot="21060000">
            <a:off x="685578" y="2432035"/>
            <a:ext cx="200917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2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dirty="0" sz="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800" spc="4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800" spc="-2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800" spc="20">
                <a:solidFill>
                  <a:srgbClr val="FFFFFF"/>
                </a:solidFill>
                <a:latin typeface="Verdana"/>
                <a:cs typeface="Verdana"/>
              </a:rPr>
              <a:t>звития</a:t>
            </a:r>
            <a:r>
              <a:rPr dirty="0" sz="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44">
                <a:solidFill>
                  <a:srgbClr val="FFFFFF"/>
                </a:solidFill>
                <a:latin typeface="Verdana"/>
                <a:cs typeface="Verdana"/>
              </a:rPr>
              <a:t>непрерывной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52">
                <a:solidFill>
                  <a:srgbClr val="FFFFFF"/>
                </a:solidFill>
                <a:latin typeface="Verdana"/>
                <a:cs typeface="Verdana"/>
              </a:rPr>
              <a:t>си</a:t>
            </a:r>
            <a:r>
              <a:rPr dirty="0" baseline="3472" sz="1200" spc="22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6944" sz="1200" spc="-44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6944" sz="1200" spc="52">
                <a:solidFill>
                  <a:srgbClr val="FFFFFF"/>
                </a:solidFill>
                <a:latin typeface="Verdana"/>
                <a:cs typeface="Verdana"/>
              </a:rPr>
              <a:t>емы</a:t>
            </a:r>
            <a:endParaRPr baseline="6944"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 rot="21060000">
            <a:off x="705731" y="2557237"/>
            <a:ext cx="194892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20">
                <a:solidFill>
                  <a:srgbClr val="FFFFFF"/>
                </a:solidFill>
                <a:latin typeface="Verdana"/>
                <a:cs typeface="Verdana"/>
              </a:rPr>
              <a:t>надпрофе</a:t>
            </a:r>
            <a:r>
              <a:rPr dirty="0" sz="80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синальных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-3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baseline="3472" sz="1200" spc="60">
                <a:solidFill>
                  <a:srgbClr val="FFFFFF"/>
                </a:solidFill>
                <a:latin typeface="Verdana"/>
                <a:cs typeface="Verdana"/>
              </a:rPr>
              <a:t>омп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baseline="3472" sz="1200" spc="-44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6944" sz="1200" spc="52">
                <a:solidFill>
                  <a:srgbClr val="FFFFFF"/>
                </a:solidFill>
                <a:latin typeface="Verdana"/>
                <a:cs typeface="Verdana"/>
              </a:rPr>
              <a:t>енций</a:t>
            </a:r>
            <a:endParaRPr baseline="6944" sz="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 rot="21060000">
            <a:off x="726242" y="2687412"/>
            <a:ext cx="182781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3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800" spc="1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800" spc="5">
                <a:solidFill>
                  <a:srgbClr val="FFFFFF"/>
                </a:solidFill>
                <a:latin typeface="Verdana"/>
                <a:cs typeface="Verdana"/>
              </a:rPr>
              <a:t>учающи</a:t>
            </a:r>
            <a:r>
              <a:rPr dirty="0" sz="800" spc="-2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dirty="0" baseline="3472" sz="1200" spc="7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3472" sz="1200" spc="7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30">
                <a:solidFill>
                  <a:srgbClr val="FFFFFF"/>
                </a:solidFill>
                <a:latin typeface="Verdana"/>
                <a:cs typeface="Verdana"/>
              </a:rPr>
              <a:t>профе</a:t>
            </a:r>
            <a:r>
              <a:rPr dirty="0" baseline="3472" sz="120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3472" sz="1200" spc="22">
                <a:solidFill>
                  <a:srgbClr val="FFFFFF"/>
                </a:solidFill>
                <a:latin typeface="Verdana"/>
                <a:cs typeface="Verdana"/>
              </a:rPr>
              <a:t>сиональных</a:t>
            </a:r>
            <a:endParaRPr baseline="3472"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 rot="21060000">
            <a:off x="746729" y="2817430"/>
            <a:ext cx="170799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5">
                <a:solidFill>
                  <a:srgbClr val="FFFFFF"/>
                </a:solidFill>
                <a:latin typeface="Verdana"/>
                <a:cs typeface="Verdana"/>
              </a:rPr>
              <a:t>образоват</a:t>
            </a:r>
            <a:r>
              <a:rPr dirty="0" baseline="3472" sz="1200" spc="7">
                <a:solidFill>
                  <a:srgbClr val="FFFFFF"/>
                </a:solidFill>
                <a:latin typeface="Verdana"/>
                <a:cs typeface="Verdana"/>
              </a:rPr>
              <a:t>ельных</a:t>
            </a:r>
            <a:r>
              <a:rPr dirty="0" baseline="3472" sz="1200" spc="-37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организаций,</a:t>
            </a:r>
            <a:endParaRPr baseline="3472"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 rot="21060000">
            <a:off x="768185" y="2962056"/>
            <a:ext cx="140892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3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800" spc="1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800" spc="15">
                <a:solidFill>
                  <a:srgbClr val="FFFFFF"/>
                </a:solidFill>
                <a:latin typeface="Verdana"/>
                <a:cs typeface="Verdana"/>
              </a:rPr>
              <a:t>ал</a:t>
            </a:r>
            <a:r>
              <a:rPr dirty="0" sz="80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800" spc="10">
                <a:solidFill>
                  <a:srgbClr val="FFFFFF"/>
                </a:solidFill>
                <a:latin typeface="Verdana"/>
                <a:cs typeface="Verdana"/>
              </a:rPr>
              <a:t>зующих</a:t>
            </a:r>
            <a:r>
              <a:rPr dirty="0" sz="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44">
                <a:solidFill>
                  <a:srgbClr val="FFFFFF"/>
                </a:solidFill>
                <a:latin typeface="Verdana"/>
                <a:cs typeface="Verdana"/>
              </a:rPr>
              <a:t>прог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baseline="3472" sz="1200" spc="60">
                <a:solidFill>
                  <a:srgbClr val="FFFFFF"/>
                </a:solidFill>
                <a:latin typeface="Verdana"/>
                <a:cs typeface="Verdana"/>
              </a:rPr>
              <a:t>аммы</a:t>
            </a:r>
            <a:endParaRPr baseline="3472"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 rot="21060000">
            <a:off x="788822" y="3095662"/>
            <a:ext cx="124557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-5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dirty="0" sz="800" spc="-2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800" spc="35">
                <a:solidFill>
                  <a:srgbClr val="FFFFFF"/>
                </a:solidFill>
                <a:latin typeface="Verdana"/>
                <a:cs typeface="Verdana"/>
              </a:rPr>
              <a:t>де</a:t>
            </a:r>
            <a:r>
              <a:rPr dirty="0" sz="800" spc="2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800" spc="10">
                <a:solidFill>
                  <a:srgbClr val="FFFFFF"/>
                </a:solidFill>
                <a:latin typeface="Verdana"/>
                <a:cs typeface="Verdana"/>
              </a:rPr>
              <a:t>ально</a:t>
            </a:r>
            <a:r>
              <a:rPr dirty="0" sz="800" spc="-15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прое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baseline="3472" sz="1200" spc="-15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endParaRPr baseline="3472"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 rot="21060000">
            <a:off x="805139" y="3164820"/>
            <a:ext cx="187410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5">
                <a:solidFill>
                  <a:srgbClr val="FFFFFF"/>
                </a:solidFill>
                <a:latin typeface="Verdana"/>
                <a:cs typeface="Verdana"/>
              </a:rPr>
              <a:t>«Профе</a:t>
            </a:r>
            <a:r>
              <a:rPr dirty="0" sz="800" spc="-1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800" spc="20">
                <a:solidFill>
                  <a:srgbClr val="FFFFFF"/>
                </a:solidFill>
                <a:latin typeface="Verdana"/>
                <a:cs typeface="Verdana"/>
              </a:rPr>
              <a:t>сионали</a:t>
            </a:r>
            <a:r>
              <a:rPr dirty="0" sz="800" spc="-1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3472" sz="120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baseline="3472" sz="1200" spc="-89">
                <a:solidFill>
                  <a:srgbClr val="FFFFFF"/>
                </a:solidFill>
                <a:latin typeface="Verdana"/>
                <a:cs typeface="Verdana"/>
              </a:rPr>
              <a:t>т»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-89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44">
                <a:solidFill>
                  <a:srgbClr val="FFFFFF"/>
                </a:solidFill>
                <a:latin typeface="Verdana"/>
                <a:cs typeface="Verdana"/>
              </a:rPr>
              <a:t>пров</a:t>
            </a:r>
            <a:r>
              <a:rPr dirty="0" baseline="3472" sz="1200" spc="3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ди</a:t>
            </a:r>
            <a:r>
              <a:rPr dirty="0" baseline="3472" sz="1200" spc="-7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6944" sz="1200" spc="7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6944" sz="1200" spc="7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endParaRPr baseline="6944"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 rot="21060000">
            <a:off x="825215" y="3289032"/>
            <a:ext cx="1826547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25">
                <a:solidFill>
                  <a:srgbClr val="FFFFFF"/>
                </a:solidFill>
                <a:latin typeface="Verdana"/>
                <a:cs typeface="Verdana"/>
              </a:rPr>
              <a:t>цикл</a:t>
            </a:r>
            <a:r>
              <a:rPr dirty="0" sz="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800" spc="-2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800" spc="-5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800" spc="1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dirty="0" sz="800" spc="-45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dirty="0" sz="800" spc="15">
                <a:solidFill>
                  <a:srgbClr val="FFFFFF"/>
                </a:solidFill>
                <a:latin typeface="Verdana"/>
                <a:cs typeface="Verdana"/>
              </a:rPr>
              <a:t>турно</a:t>
            </a:r>
            <a:r>
              <a:rPr dirty="0" baseline="3472" sz="1200" spc="-89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dirty="0" baseline="3472" sz="1200" spc="52">
                <a:solidFill>
                  <a:srgbClr val="FFFFFF"/>
                </a:solidFill>
                <a:latin typeface="Verdana"/>
                <a:cs typeface="Verdana"/>
              </a:rPr>
              <a:t>об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baseline="3472" sz="1200" spc="-37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baseline="3472" sz="1200" spc="7">
                <a:solidFill>
                  <a:srgbClr val="FFFFFF"/>
                </a:solidFill>
                <a:latin typeface="Verdana"/>
                <a:cs typeface="Verdana"/>
              </a:rPr>
              <a:t>зова</a:t>
            </a:r>
            <a:r>
              <a:rPr dirty="0" baseline="3472" sz="12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baseline="3472" sz="1200">
                <a:solidFill>
                  <a:srgbClr val="FFFFFF"/>
                </a:solidFill>
                <a:latin typeface="Verdana"/>
                <a:cs typeface="Verdana"/>
              </a:rPr>
              <a:t>льных</a:t>
            </a:r>
            <a:endParaRPr baseline="3472" sz="12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 rot="21060000">
            <a:off x="843129" y="3383758"/>
            <a:ext cx="214109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35">
                <a:solidFill>
                  <a:srgbClr val="FFFFFF"/>
                </a:solidFill>
                <a:latin typeface="Verdana"/>
                <a:cs typeface="Verdana"/>
              </a:rPr>
              <a:t>мероприятий</a:t>
            </a:r>
            <a:r>
              <a:rPr dirty="0" sz="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7">
                <a:solidFill>
                  <a:srgbClr val="FFFFFF"/>
                </a:solidFill>
                <a:latin typeface="Verdana"/>
                <a:cs typeface="Verdana"/>
              </a:rPr>
              <a:t>пла</a:t>
            </a:r>
            <a:r>
              <a:rPr dirty="0" baseline="3472" sz="12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baseline="3472" sz="1200" spc="44">
                <a:solidFill>
                  <a:srgbClr val="FFFFFF"/>
                </a:solidFill>
                <a:latin typeface="Verdana"/>
                <a:cs typeface="Verdana"/>
              </a:rPr>
              <a:t>форме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baseline="6944" sz="1200" spc="30">
                <a:solidFill>
                  <a:srgbClr val="FFFFFF"/>
                </a:solidFill>
                <a:latin typeface="Verdana"/>
                <a:cs typeface="Verdana"/>
              </a:rPr>
              <a:t>оциально</a:t>
            </a:r>
            <a:endParaRPr baseline="6944" sz="12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 rot="21060000">
            <a:off x="863790" y="3515764"/>
            <a:ext cx="199712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00"/>
              </a:lnSpc>
            </a:pPr>
            <a:r>
              <a:rPr dirty="0" sz="800" spc="15">
                <a:solidFill>
                  <a:srgbClr val="FFFFFF"/>
                </a:solidFill>
                <a:latin typeface="Verdana"/>
                <a:cs typeface="Verdana"/>
              </a:rPr>
              <a:t>значимых</a:t>
            </a:r>
            <a:r>
              <a:rPr dirty="0" sz="800" spc="-7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инициатив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3472" sz="1200" spc="-7">
                <a:solidFill>
                  <a:srgbClr val="FFFFFF"/>
                </a:solidFill>
                <a:latin typeface="Verdana"/>
                <a:cs typeface="Verdana"/>
              </a:rPr>
              <a:t>«Д</a:t>
            </a:r>
            <a:r>
              <a:rPr dirty="0" baseline="3472" sz="1200" spc="-37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baseline="3472" sz="1200" spc="-7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baseline="3472" sz="1200" spc="-44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baseline="3472" sz="1200" spc="37">
                <a:solidFill>
                  <a:srgbClr val="FFFFFF"/>
                </a:solidFill>
                <a:latin typeface="Verdana"/>
                <a:cs typeface="Verdana"/>
              </a:rPr>
              <a:t>ое</a:t>
            </a:r>
            <a:r>
              <a:rPr dirty="0" baseline="3472" sz="1200" spc="-112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6944" sz="1200" spc="37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baseline="6944" sz="1200" spc="1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baseline="6944" sz="1200" spc="-37">
                <a:solidFill>
                  <a:srgbClr val="FFFFFF"/>
                </a:solidFill>
                <a:latin typeface="Verdana"/>
                <a:cs typeface="Verdana"/>
              </a:rPr>
              <a:t>ло</a:t>
            </a:r>
            <a:r>
              <a:rPr dirty="0" baseline="6944" sz="1200" spc="-60">
                <a:solidFill>
                  <a:srgbClr val="FFFFFF"/>
                </a:solidFill>
                <a:latin typeface="Verdana"/>
                <a:cs typeface="Verdana"/>
              </a:rPr>
              <a:t>»</a:t>
            </a:r>
            <a:r>
              <a:rPr dirty="0" baseline="6944" sz="1200" spc="-165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baseline="6944" sz="1200"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2170" y="934445"/>
            <a:ext cx="722224" cy="72112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4070148"/>
            <a:ext cx="4524291" cy="1073351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 rot="21420000">
            <a:off x="3333233" y="3956663"/>
            <a:ext cx="148775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90">
                <a:solidFill>
                  <a:srgbClr val="FFFFFF"/>
                </a:solidFill>
                <a:latin typeface="Tahoma"/>
                <a:cs typeface="Tahoma"/>
              </a:rPr>
              <a:t>Новые</a:t>
            </a:r>
            <a:r>
              <a:rPr dirty="0" sz="9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900" spc="100">
                <a:solidFill>
                  <a:srgbClr val="FFFFFF"/>
                </a:solidFill>
                <a:latin typeface="Tahoma"/>
                <a:cs typeface="Tahoma"/>
              </a:rPr>
              <a:t>об</a:t>
            </a:r>
            <a:r>
              <a:rPr dirty="0" sz="900" spc="9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baseline="3086" sz="1350" spc="52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baseline="3086" sz="1350" spc="82">
                <a:solidFill>
                  <a:srgbClr val="FFFFFF"/>
                </a:solidFill>
                <a:latin typeface="Tahoma"/>
                <a:cs typeface="Tahoma"/>
              </a:rPr>
              <a:t>зова</a:t>
            </a:r>
            <a:r>
              <a:rPr dirty="0" baseline="3086" sz="1350" spc="3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baseline="3086" sz="1350" spc="97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baseline="3086" sz="1350" spc="112">
                <a:solidFill>
                  <a:srgbClr val="FFFFFF"/>
                </a:solidFill>
                <a:latin typeface="Tahoma"/>
                <a:cs typeface="Tahoma"/>
              </a:rPr>
              <a:t>льные</a:t>
            </a:r>
            <a:endParaRPr baseline="3086" sz="13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 rot="21420000">
            <a:off x="3341133" y="4088697"/>
            <a:ext cx="1658119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90">
                <a:solidFill>
                  <a:srgbClr val="FFFFFF"/>
                </a:solidFill>
                <a:latin typeface="Tahoma"/>
                <a:cs typeface="Tahoma"/>
              </a:rPr>
              <a:t>прог</a:t>
            </a:r>
            <a:r>
              <a:rPr dirty="0" sz="900" spc="9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900" spc="100">
                <a:solidFill>
                  <a:srgbClr val="FFFFFF"/>
                </a:solidFill>
                <a:latin typeface="Tahoma"/>
                <a:cs typeface="Tahoma"/>
              </a:rPr>
              <a:t>аммы</a:t>
            </a:r>
            <a:r>
              <a:rPr dirty="0" sz="9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086" sz="1350" spc="165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baseline="3086" sz="1350" spc="-82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086" sz="1350" spc="135">
                <a:solidFill>
                  <a:srgbClr val="FFFFFF"/>
                </a:solidFill>
                <a:latin typeface="Tahoma"/>
                <a:cs typeface="Tahoma"/>
              </a:rPr>
              <a:t>мероприятия</a:t>
            </a:r>
            <a:endParaRPr baseline="3086" sz="13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21420000">
            <a:off x="3348909" y="4228122"/>
            <a:ext cx="157197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9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900" spc="-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900" spc="80">
                <a:solidFill>
                  <a:srgbClr val="FFFFFF"/>
                </a:solidFill>
                <a:latin typeface="Tahoma"/>
                <a:cs typeface="Tahoma"/>
              </a:rPr>
              <a:t>известными</a:t>
            </a:r>
            <a:r>
              <a:rPr dirty="0" sz="900" spc="-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baseline="3086" sz="1350" spc="104">
                <a:solidFill>
                  <a:srgbClr val="FFFFFF"/>
                </a:solidFill>
                <a:latin typeface="Tahoma"/>
                <a:cs typeface="Tahoma"/>
              </a:rPr>
              <a:t>командами!</a:t>
            </a:r>
            <a:endParaRPr baseline="3086" sz="135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83224" y="2802734"/>
            <a:ext cx="2682240" cy="1813560"/>
          </a:xfrm>
          <a:custGeom>
            <a:avLst/>
            <a:gdLst/>
            <a:ahLst/>
            <a:cxnLst/>
            <a:rect l="l" t="t" r="r" b="b"/>
            <a:pathLst>
              <a:path w="2682240" h="1813560">
                <a:moveTo>
                  <a:pt x="1869643" y="1813480"/>
                </a:moveTo>
                <a:lnTo>
                  <a:pt x="1822634" y="1810736"/>
                </a:lnTo>
                <a:lnTo>
                  <a:pt x="1775366" y="1805128"/>
                </a:lnTo>
                <a:lnTo>
                  <a:pt x="1727935" y="1796593"/>
                </a:lnTo>
                <a:lnTo>
                  <a:pt x="627257" y="1564287"/>
                </a:lnTo>
                <a:lnTo>
                  <a:pt x="580423" y="1552927"/>
                </a:lnTo>
                <a:lnTo>
                  <a:pt x="534921" y="1538955"/>
                </a:lnTo>
                <a:lnTo>
                  <a:pt x="490814" y="1522469"/>
                </a:lnTo>
                <a:lnTo>
                  <a:pt x="448166" y="1503566"/>
                </a:lnTo>
                <a:lnTo>
                  <a:pt x="407042" y="1482345"/>
                </a:lnTo>
                <a:lnTo>
                  <a:pt x="367504" y="1458903"/>
                </a:lnTo>
                <a:lnTo>
                  <a:pt x="329618" y="1433339"/>
                </a:lnTo>
                <a:lnTo>
                  <a:pt x="293446" y="1405750"/>
                </a:lnTo>
                <a:lnTo>
                  <a:pt x="259053" y="1376235"/>
                </a:lnTo>
                <a:lnTo>
                  <a:pt x="226502" y="1344892"/>
                </a:lnTo>
                <a:lnTo>
                  <a:pt x="195858" y="1311818"/>
                </a:lnTo>
                <a:lnTo>
                  <a:pt x="167183" y="1277112"/>
                </a:lnTo>
                <a:lnTo>
                  <a:pt x="140543" y="1240872"/>
                </a:lnTo>
                <a:lnTo>
                  <a:pt x="116000" y="1203195"/>
                </a:lnTo>
                <a:lnTo>
                  <a:pt x="93619" y="1164180"/>
                </a:lnTo>
                <a:lnTo>
                  <a:pt x="73464" y="1123925"/>
                </a:lnTo>
                <a:lnTo>
                  <a:pt x="55598" y="1082528"/>
                </a:lnTo>
                <a:lnTo>
                  <a:pt x="40085" y="1040086"/>
                </a:lnTo>
                <a:lnTo>
                  <a:pt x="26989" y="996698"/>
                </a:lnTo>
                <a:lnTo>
                  <a:pt x="16374" y="952462"/>
                </a:lnTo>
                <a:lnTo>
                  <a:pt x="8304" y="907475"/>
                </a:lnTo>
                <a:lnTo>
                  <a:pt x="2842" y="861837"/>
                </a:lnTo>
                <a:lnTo>
                  <a:pt x="53" y="815644"/>
                </a:lnTo>
                <a:lnTo>
                  <a:pt x="0" y="768995"/>
                </a:lnTo>
                <a:lnTo>
                  <a:pt x="2747" y="721987"/>
                </a:lnTo>
                <a:lnTo>
                  <a:pt x="8358" y="674720"/>
                </a:lnTo>
                <a:lnTo>
                  <a:pt x="16896" y="627290"/>
                </a:lnTo>
                <a:lnTo>
                  <a:pt x="28259" y="580456"/>
                </a:lnTo>
                <a:lnTo>
                  <a:pt x="42235" y="534954"/>
                </a:lnTo>
                <a:lnTo>
                  <a:pt x="58724" y="490847"/>
                </a:lnTo>
                <a:lnTo>
                  <a:pt x="77630" y="448200"/>
                </a:lnTo>
                <a:lnTo>
                  <a:pt x="98855" y="407075"/>
                </a:lnTo>
                <a:lnTo>
                  <a:pt x="122300" y="367537"/>
                </a:lnTo>
                <a:lnTo>
                  <a:pt x="147867" y="329650"/>
                </a:lnTo>
                <a:lnTo>
                  <a:pt x="175459" y="293478"/>
                </a:lnTo>
                <a:lnTo>
                  <a:pt x="204977" y="259084"/>
                </a:lnTo>
                <a:lnTo>
                  <a:pt x="236323" y="226532"/>
                </a:lnTo>
                <a:lnTo>
                  <a:pt x="269399" y="195886"/>
                </a:lnTo>
                <a:lnTo>
                  <a:pt x="304108" y="167210"/>
                </a:lnTo>
                <a:lnTo>
                  <a:pt x="340351" y="140568"/>
                </a:lnTo>
                <a:lnTo>
                  <a:pt x="378030" y="116024"/>
                </a:lnTo>
                <a:lnTo>
                  <a:pt x="417048" y="93641"/>
                </a:lnTo>
                <a:lnTo>
                  <a:pt x="457305" y="73484"/>
                </a:lnTo>
                <a:lnTo>
                  <a:pt x="498705" y="55616"/>
                </a:lnTo>
                <a:lnTo>
                  <a:pt x="541149" y="40101"/>
                </a:lnTo>
                <a:lnTo>
                  <a:pt x="584539" y="27002"/>
                </a:lnTo>
                <a:lnTo>
                  <a:pt x="628777" y="16385"/>
                </a:lnTo>
                <a:lnTo>
                  <a:pt x="673765" y="8312"/>
                </a:lnTo>
                <a:lnTo>
                  <a:pt x="719405" y="2848"/>
                </a:lnTo>
                <a:lnTo>
                  <a:pt x="765600" y="55"/>
                </a:lnTo>
                <a:lnTo>
                  <a:pt x="812250" y="0"/>
                </a:lnTo>
                <a:lnTo>
                  <a:pt x="859259" y="2744"/>
                </a:lnTo>
                <a:lnTo>
                  <a:pt x="906527" y="8351"/>
                </a:lnTo>
                <a:lnTo>
                  <a:pt x="953957" y="16887"/>
                </a:lnTo>
                <a:lnTo>
                  <a:pt x="2054635" y="249193"/>
                </a:lnTo>
                <a:lnTo>
                  <a:pt x="2101517" y="260590"/>
                </a:lnTo>
                <a:lnTo>
                  <a:pt x="2147381" y="274745"/>
                </a:lnTo>
                <a:lnTo>
                  <a:pt x="2192120" y="291583"/>
                </a:lnTo>
                <a:lnTo>
                  <a:pt x="2235626" y="311030"/>
                </a:lnTo>
                <a:lnTo>
                  <a:pt x="2277790" y="333013"/>
                </a:lnTo>
                <a:lnTo>
                  <a:pt x="2318506" y="357456"/>
                </a:lnTo>
                <a:lnTo>
                  <a:pt x="2357666" y="384288"/>
                </a:lnTo>
                <a:lnTo>
                  <a:pt x="2395160" y="413433"/>
                </a:lnTo>
                <a:lnTo>
                  <a:pt x="2430882" y="444817"/>
                </a:lnTo>
                <a:lnTo>
                  <a:pt x="2464724" y="478367"/>
                </a:lnTo>
                <a:lnTo>
                  <a:pt x="2496577" y="514009"/>
                </a:lnTo>
                <a:lnTo>
                  <a:pt x="2526334" y="551669"/>
                </a:lnTo>
                <a:lnTo>
                  <a:pt x="2553887" y="591273"/>
                </a:lnTo>
                <a:lnTo>
                  <a:pt x="2578976" y="632482"/>
                </a:lnTo>
                <a:lnTo>
                  <a:pt x="2601396" y="674921"/>
                </a:lnTo>
                <a:lnTo>
                  <a:pt x="2621122" y="718463"/>
                </a:lnTo>
                <a:lnTo>
                  <a:pt x="2638132" y="762977"/>
                </a:lnTo>
                <a:lnTo>
                  <a:pt x="2652401" y="808336"/>
                </a:lnTo>
                <a:lnTo>
                  <a:pt x="2663905" y="854412"/>
                </a:lnTo>
                <a:lnTo>
                  <a:pt x="2672620" y="901074"/>
                </a:lnTo>
                <a:lnTo>
                  <a:pt x="2678522" y="948196"/>
                </a:lnTo>
                <a:lnTo>
                  <a:pt x="2681587" y="995648"/>
                </a:lnTo>
                <a:lnTo>
                  <a:pt x="2681791" y="1043302"/>
                </a:lnTo>
                <a:lnTo>
                  <a:pt x="2679110" y="1091030"/>
                </a:lnTo>
                <a:lnTo>
                  <a:pt x="2673519" y="1138702"/>
                </a:lnTo>
                <a:lnTo>
                  <a:pt x="2664996" y="1186190"/>
                </a:lnTo>
                <a:lnTo>
                  <a:pt x="2653634" y="1233024"/>
                </a:lnTo>
                <a:lnTo>
                  <a:pt x="2639658" y="1278526"/>
                </a:lnTo>
                <a:lnTo>
                  <a:pt x="2623169" y="1322633"/>
                </a:lnTo>
                <a:lnTo>
                  <a:pt x="2604262" y="1365280"/>
                </a:lnTo>
                <a:lnTo>
                  <a:pt x="2583038" y="1406405"/>
                </a:lnTo>
                <a:lnTo>
                  <a:pt x="2559593" y="1445943"/>
                </a:lnTo>
                <a:lnTo>
                  <a:pt x="2534026" y="1483830"/>
                </a:lnTo>
                <a:lnTo>
                  <a:pt x="2506434" y="1520002"/>
                </a:lnTo>
                <a:lnTo>
                  <a:pt x="2476916" y="1554396"/>
                </a:lnTo>
                <a:lnTo>
                  <a:pt x="2445570" y="1586948"/>
                </a:lnTo>
                <a:lnTo>
                  <a:pt x="2412494" y="1617594"/>
                </a:lnTo>
                <a:lnTo>
                  <a:pt x="2377785" y="1646270"/>
                </a:lnTo>
                <a:lnTo>
                  <a:pt x="2341542" y="1672911"/>
                </a:lnTo>
                <a:lnTo>
                  <a:pt x="2303863" y="1697456"/>
                </a:lnTo>
                <a:lnTo>
                  <a:pt x="2264845" y="1719838"/>
                </a:lnTo>
                <a:lnTo>
                  <a:pt x="2224588" y="1739996"/>
                </a:lnTo>
                <a:lnTo>
                  <a:pt x="2183188" y="1757864"/>
                </a:lnTo>
                <a:lnTo>
                  <a:pt x="2140744" y="1773379"/>
                </a:lnTo>
                <a:lnTo>
                  <a:pt x="2097354" y="1786477"/>
                </a:lnTo>
                <a:lnTo>
                  <a:pt x="2053116" y="1797095"/>
                </a:lnTo>
                <a:lnTo>
                  <a:pt x="2008128" y="1805168"/>
                </a:lnTo>
                <a:lnTo>
                  <a:pt x="1962488" y="1810632"/>
                </a:lnTo>
                <a:lnTo>
                  <a:pt x="1916293" y="1813424"/>
                </a:lnTo>
                <a:lnTo>
                  <a:pt x="1869643" y="1813480"/>
                </a:lnTo>
                <a:close/>
              </a:path>
            </a:pathLst>
          </a:custGeom>
          <a:solidFill>
            <a:srgbClr val="1BB0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 rot="720000">
            <a:off x="6633154" y="3165171"/>
            <a:ext cx="160301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5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учение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формированию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 rot="720000">
            <a:off x="6606666" y="3275048"/>
            <a:ext cx="1371924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65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лей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ин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лле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 rot="720000">
            <a:off x="6575451" y="3436453"/>
            <a:ext cx="163214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омп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енций,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троению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 rot="720000">
            <a:off x="6548732" y="3549045"/>
            <a:ext cx="142698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арьерной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ае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ории,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 rot="720000">
            <a:off x="6517087" y="3714696"/>
            <a:ext cx="1727176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вы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аиванию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взаимосв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зи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 rot="720000">
            <a:off x="6488176" y="3850935"/>
            <a:ext cx="174745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65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dirty="0" sz="900" spc="4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жду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900" spc="-2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звитием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навы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 rot="720000">
            <a:off x="6461752" y="3960752"/>
            <a:ext cx="1515616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планированием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5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900" spc="35">
                <a:solidFill>
                  <a:srgbClr val="FFFFFF"/>
                </a:solidFill>
                <a:latin typeface="Verdana"/>
                <a:cs typeface="Verdana"/>
              </a:rPr>
              <a:t>зни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 rot="720000">
            <a:off x="6431097" y="4115638"/>
            <a:ext cx="171387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15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осрочной</a:t>
            </a:r>
            <a:r>
              <a:rPr dirty="0" sz="900" spc="-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перспе</a:t>
            </a:r>
            <a:r>
              <a:rPr dirty="0" sz="900" spc="2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тиве.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65276" y="2084740"/>
            <a:ext cx="2567305" cy="1395095"/>
          </a:xfrm>
          <a:custGeom>
            <a:avLst/>
            <a:gdLst/>
            <a:ahLst/>
            <a:cxnLst/>
            <a:rect l="l" t="t" r="r" b="b"/>
            <a:pathLst>
              <a:path w="2567304" h="1395095">
                <a:moveTo>
                  <a:pt x="1915053" y="1394718"/>
                </a:moveTo>
                <a:lnTo>
                  <a:pt x="1868040" y="1393426"/>
                </a:lnTo>
                <a:lnTo>
                  <a:pt x="617030" y="1314991"/>
                </a:lnTo>
                <a:lnTo>
                  <a:pt x="570224" y="1310401"/>
                </a:lnTo>
                <a:lnTo>
                  <a:pt x="524510" y="1302642"/>
                </a:lnTo>
                <a:lnTo>
                  <a:pt x="479992" y="1291833"/>
                </a:lnTo>
                <a:lnTo>
                  <a:pt x="436775" y="1278091"/>
                </a:lnTo>
                <a:lnTo>
                  <a:pt x="394962" y="1261535"/>
                </a:lnTo>
                <a:lnTo>
                  <a:pt x="354658" y="1242283"/>
                </a:lnTo>
                <a:lnTo>
                  <a:pt x="315966" y="1220454"/>
                </a:lnTo>
                <a:lnTo>
                  <a:pt x="278992" y="1196164"/>
                </a:lnTo>
                <a:lnTo>
                  <a:pt x="243839" y="1169532"/>
                </a:lnTo>
                <a:lnTo>
                  <a:pt x="210612" y="1140677"/>
                </a:lnTo>
                <a:lnTo>
                  <a:pt x="179414" y="1109717"/>
                </a:lnTo>
                <a:lnTo>
                  <a:pt x="150350" y="1076769"/>
                </a:lnTo>
                <a:lnTo>
                  <a:pt x="123524" y="1041952"/>
                </a:lnTo>
                <a:lnTo>
                  <a:pt x="99041" y="1005384"/>
                </a:lnTo>
                <a:lnTo>
                  <a:pt x="77004" y="967182"/>
                </a:lnTo>
                <a:lnTo>
                  <a:pt x="57518" y="927466"/>
                </a:lnTo>
                <a:lnTo>
                  <a:pt x="40686" y="886353"/>
                </a:lnTo>
                <a:lnTo>
                  <a:pt x="26614" y="843962"/>
                </a:lnTo>
                <a:lnTo>
                  <a:pt x="15405" y="800410"/>
                </a:lnTo>
                <a:lnTo>
                  <a:pt x="7164" y="755815"/>
                </a:lnTo>
                <a:lnTo>
                  <a:pt x="1994" y="710297"/>
                </a:lnTo>
                <a:lnTo>
                  <a:pt x="0" y="663972"/>
                </a:lnTo>
                <a:lnTo>
                  <a:pt x="1285" y="616959"/>
                </a:lnTo>
                <a:lnTo>
                  <a:pt x="5870" y="570153"/>
                </a:lnTo>
                <a:lnTo>
                  <a:pt x="13623" y="524439"/>
                </a:lnTo>
                <a:lnTo>
                  <a:pt x="24426" y="479922"/>
                </a:lnTo>
                <a:lnTo>
                  <a:pt x="38162" y="436705"/>
                </a:lnTo>
                <a:lnTo>
                  <a:pt x="54713" y="394894"/>
                </a:lnTo>
                <a:lnTo>
                  <a:pt x="73959" y="354591"/>
                </a:lnTo>
                <a:lnTo>
                  <a:pt x="95784" y="315902"/>
                </a:lnTo>
                <a:lnTo>
                  <a:pt x="120069" y="278930"/>
                </a:lnTo>
                <a:lnTo>
                  <a:pt x="146695" y="243780"/>
                </a:lnTo>
                <a:lnTo>
                  <a:pt x="175546" y="210556"/>
                </a:lnTo>
                <a:lnTo>
                  <a:pt x="206502" y="179361"/>
                </a:lnTo>
                <a:lnTo>
                  <a:pt x="239446" y="150301"/>
                </a:lnTo>
                <a:lnTo>
                  <a:pt x="274259" y="123479"/>
                </a:lnTo>
                <a:lnTo>
                  <a:pt x="310824" y="99000"/>
                </a:lnTo>
                <a:lnTo>
                  <a:pt x="349022" y="76967"/>
                </a:lnTo>
                <a:lnTo>
                  <a:pt x="388735" y="57486"/>
                </a:lnTo>
                <a:lnTo>
                  <a:pt x="429845" y="40659"/>
                </a:lnTo>
                <a:lnTo>
                  <a:pt x="472234" y="26592"/>
                </a:lnTo>
                <a:lnTo>
                  <a:pt x="515784" y="15388"/>
                </a:lnTo>
                <a:lnTo>
                  <a:pt x="560377" y="7152"/>
                </a:lnTo>
                <a:lnTo>
                  <a:pt x="605894" y="1988"/>
                </a:lnTo>
                <a:lnTo>
                  <a:pt x="652218" y="0"/>
                </a:lnTo>
                <a:lnTo>
                  <a:pt x="699230" y="1291"/>
                </a:lnTo>
                <a:lnTo>
                  <a:pt x="1950240" y="79726"/>
                </a:lnTo>
                <a:lnTo>
                  <a:pt x="2002123" y="85048"/>
                </a:lnTo>
                <a:lnTo>
                  <a:pt x="2053102" y="94390"/>
                </a:lnTo>
                <a:lnTo>
                  <a:pt x="2102964" y="107647"/>
                </a:lnTo>
                <a:lnTo>
                  <a:pt x="2151493" y="124714"/>
                </a:lnTo>
                <a:lnTo>
                  <a:pt x="2198476" y="145486"/>
                </a:lnTo>
                <a:lnTo>
                  <a:pt x="2243696" y="169857"/>
                </a:lnTo>
                <a:lnTo>
                  <a:pt x="2286940" y="197723"/>
                </a:lnTo>
                <a:lnTo>
                  <a:pt x="2327992" y="228977"/>
                </a:lnTo>
                <a:lnTo>
                  <a:pt x="2366637" y="263516"/>
                </a:lnTo>
                <a:lnTo>
                  <a:pt x="2402662" y="301234"/>
                </a:lnTo>
                <a:lnTo>
                  <a:pt x="2435590" y="341683"/>
                </a:lnTo>
                <a:lnTo>
                  <a:pt x="2465036" y="384336"/>
                </a:lnTo>
                <a:lnTo>
                  <a:pt x="2490924" y="428968"/>
                </a:lnTo>
                <a:lnTo>
                  <a:pt x="2513176" y="475350"/>
                </a:lnTo>
                <a:lnTo>
                  <a:pt x="2531714" y="523258"/>
                </a:lnTo>
                <a:lnTo>
                  <a:pt x="2546461" y="572465"/>
                </a:lnTo>
                <a:lnTo>
                  <a:pt x="2557339" y="622745"/>
                </a:lnTo>
                <a:lnTo>
                  <a:pt x="2564271" y="673872"/>
                </a:lnTo>
                <a:lnTo>
                  <a:pt x="2567179" y="725618"/>
                </a:lnTo>
                <a:lnTo>
                  <a:pt x="2565985" y="777759"/>
                </a:lnTo>
                <a:lnTo>
                  <a:pt x="2561401" y="824565"/>
                </a:lnTo>
                <a:lnTo>
                  <a:pt x="2553648" y="870279"/>
                </a:lnTo>
                <a:lnTo>
                  <a:pt x="2542844" y="914796"/>
                </a:lnTo>
                <a:lnTo>
                  <a:pt x="2529108" y="958013"/>
                </a:lnTo>
                <a:lnTo>
                  <a:pt x="2512558" y="999824"/>
                </a:lnTo>
                <a:lnTo>
                  <a:pt x="2493311" y="1040127"/>
                </a:lnTo>
                <a:lnTo>
                  <a:pt x="2471487" y="1078816"/>
                </a:lnTo>
                <a:lnTo>
                  <a:pt x="2447202" y="1115788"/>
                </a:lnTo>
                <a:lnTo>
                  <a:pt x="2420575" y="1150938"/>
                </a:lnTo>
                <a:lnTo>
                  <a:pt x="2391725" y="1184162"/>
                </a:lnTo>
                <a:lnTo>
                  <a:pt x="2360769" y="1215357"/>
                </a:lnTo>
                <a:lnTo>
                  <a:pt x="2327825" y="1244417"/>
                </a:lnTo>
                <a:lnTo>
                  <a:pt x="2293012" y="1271238"/>
                </a:lnTo>
                <a:lnTo>
                  <a:pt x="2256447" y="1295718"/>
                </a:lnTo>
                <a:lnTo>
                  <a:pt x="2218249" y="1317750"/>
                </a:lnTo>
                <a:lnTo>
                  <a:pt x="2178536" y="1337232"/>
                </a:lnTo>
                <a:lnTo>
                  <a:pt x="2137426" y="1354058"/>
                </a:lnTo>
                <a:lnTo>
                  <a:pt x="2095037" y="1368126"/>
                </a:lnTo>
                <a:lnTo>
                  <a:pt x="2051487" y="1379329"/>
                </a:lnTo>
                <a:lnTo>
                  <a:pt x="2006894" y="1387566"/>
                </a:lnTo>
                <a:lnTo>
                  <a:pt x="1961377" y="1392730"/>
                </a:lnTo>
                <a:lnTo>
                  <a:pt x="1915053" y="1394718"/>
                </a:lnTo>
                <a:close/>
              </a:path>
            </a:pathLst>
          </a:custGeom>
          <a:solidFill>
            <a:srgbClr val="A83E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 rot="180000">
            <a:off x="4052899" y="2298670"/>
            <a:ext cx="541784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7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3086" sz="1350" spc="15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baseline="3086" sz="1350">
                <a:solidFill>
                  <a:srgbClr val="FFFFFF"/>
                </a:solidFill>
                <a:latin typeface="Verdana"/>
                <a:cs typeface="Verdana"/>
              </a:rPr>
              <a:t>уча</a:t>
            </a:r>
            <a:r>
              <a:rPr dirty="0" baseline="3086" sz="1350" spc="-52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dirty="0" sz="900" spc="-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 rot="180000">
            <a:off x="4642604" y="2348714"/>
            <a:ext cx="89820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97">
                <a:solidFill>
                  <a:srgbClr val="FFFFFF"/>
                </a:solidFill>
                <a:latin typeface="Verdana"/>
                <a:cs typeface="Verdana"/>
              </a:rPr>
              <a:t>Ам</a:t>
            </a:r>
            <a:r>
              <a:rPr dirty="0" baseline="3086" sz="1350" spc="6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900" spc="-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садоров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 rot="180000">
            <a:off x="4046849" y="2464977"/>
            <a:ext cx="143901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1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900" spc="25">
                <a:solidFill>
                  <a:srgbClr val="FFFFFF"/>
                </a:solidFill>
                <a:latin typeface="Verdana"/>
                <a:cs typeface="Verdana"/>
              </a:rPr>
              <a:t>знанному</a:t>
            </a:r>
            <a:r>
              <a:rPr dirty="0" sz="900" spc="-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-3086" sz="1350" spc="44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baseline="-3086" sz="1350" spc="1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-6172" sz="1350" spc="-7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baseline="-6172" sz="1350" spc="-6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dirty="0" baseline="-6172" sz="1350" spc="1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baseline="-6172" sz="1350" spc="7">
                <a:solidFill>
                  <a:srgbClr val="FFFFFF"/>
                </a:solidFill>
                <a:latin typeface="Verdana"/>
                <a:cs typeface="Verdana"/>
              </a:rPr>
              <a:t>ду</a:t>
            </a:r>
            <a:r>
              <a:rPr dirty="0" baseline="-6172" sz="135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-6172" sz="1350" spc="7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endParaRPr baseline="-6172" sz="13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 rot="180000">
            <a:off x="4037882" y="2600971"/>
            <a:ext cx="141242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30">
                <a:solidFill>
                  <a:srgbClr val="FFFFFF"/>
                </a:solidFill>
                <a:latin typeface="Verdana"/>
                <a:cs typeface="Verdana"/>
              </a:rPr>
              <a:t>троению</a:t>
            </a:r>
            <a:r>
              <a:rPr dirty="0" sz="900" spc="-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-3086" sz="1350" spc="-3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baseline="-3086" sz="1350" spc="37">
                <a:solidFill>
                  <a:srgbClr val="FFFFFF"/>
                </a:solidFill>
                <a:latin typeface="Verdana"/>
                <a:cs typeface="Verdana"/>
              </a:rPr>
              <a:t>арьеры</a:t>
            </a:r>
            <a:r>
              <a:rPr dirty="0" baseline="-3086" sz="135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-6172" sz="1350" spc="22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endParaRPr baseline="-6172" sz="13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 rot="180000">
            <a:off x="4029026" y="2746342"/>
            <a:ext cx="167332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15">
                <a:solidFill>
                  <a:srgbClr val="FFFFFF"/>
                </a:solidFill>
                <a:latin typeface="Verdana"/>
                <a:cs typeface="Verdana"/>
              </a:rPr>
              <a:t>новых</a:t>
            </a:r>
            <a:r>
              <a:rPr dirty="0" baseline="3086" sz="135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-5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900" spc="-10">
                <a:solidFill>
                  <a:srgbClr val="FFFFFF"/>
                </a:solidFill>
                <a:latin typeface="Verdana"/>
                <a:cs typeface="Verdana"/>
              </a:rPr>
              <a:t>ловиях.</a:t>
            </a:r>
            <a:r>
              <a:rPr dirty="0" sz="900" spc="-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aseline="-3086" sz="1350" spc="97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baseline="-3086" sz="1350" spc="-6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baseline="-3086" sz="1350" spc="22">
                <a:solidFill>
                  <a:srgbClr val="FFFFFF"/>
                </a:solidFill>
                <a:latin typeface="Verdana"/>
                <a:cs typeface="Verdana"/>
              </a:rPr>
              <a:t>звива</a:t>
            </a:r>
            <a:r>
              <a:rPr dirty="0" baseline="-3086" sz="1350" spc="-15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dirty="0" baseline="-6172" sz="1350" spc="-7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endParaRPr baseline="-6172" sz="13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 rot="180000">
            <a:off x="4020040" y="2878731"/>
            <a:ext cx="1535879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7">
                <a:solidFill>
                  <a:srgbClr val="FFFFFF"/>
                </a:solidFill>
                <a:latin typeface="Verdana"/>
                <a:cs typeface="Verdana"/>
              </a:rPr>
              <a:t>крос</a:t>
            </a:r>
            <a:r>
              <a:rPr dirty="0" sz="900" spc="5">
                <a:solidFill>
                  <a:srgbClr val="FFFFFF"/>
                </a:solidFill>
                <a:latin typeface="Verdana"/>
                <a:cs typeface="Verdana"/>
              </a:rPr>
              <a:t>сфункциональнос</a:t>
            </a:r>
            <a:r>
              <a:rPr dirty="0" baseline="-6172" sz="1350" spc="7">
                <a:solidFill>
                  <a:srgbClr val="FFFFFF"/>
                </a:solidFill>
                <a:latin typeface="Verdana"/>
                <a:cs typeface="Verdana"/>
              </a:rPr>
              <a:t>ть.</a:t>
            </a:r>
            <a:endParaRPr baseline="-6172" sz="13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 rot="180000">
            <a:off x="4011102" y="3017067"/>
            <a:ext cx="158084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baseline="3086" sz="1350" spc="-15">
                <a:solidFill>
                  <a:srgbClr val="FFFFFF"/>
                </a:solidFill>
                <a:latin typeface="Verdana"/>
                <a:cs typeface="Verdana"/>
              </a:rPr>
              <a:t>soft-skills</a:t>
            </a:r>
            <a:r>
              <a:rPr dirty="0" baseline="3086" sz="1350" spc="-97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 spc="4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900" spc="-6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FFFFFF"/>
                </a:solidFill>
                <a:latin typeface="Verdana"/>
                <a:cs typeface="Verdana"/>
              </a:rPr>
              <a:t>digital-навыки.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42" name="object 4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0289" y="1068679"/>
            <a:ext cx="1690374" cy="79565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14803" y="3712746"/>
            <a:ext cx="1508194" cy="1430753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4993925" y="749196"/>
            <a:ext cx="4150360" cy="4394835"/>
            <a:chOff x="4993925" y="749196"/>
            <a:chExt cx="4150360" cy="4394835"/>
          </a:xfrm>
        </p:grpSpPr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60537" y="1811187"/>
              <a:ext cx="1799125" cy="58933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93925" y="4062282"/>
              <a:ext cx="1799125" cy="108121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13345" y="749196"/>
              <a:ext cx="1330653" cy="906374"/>
            </a:xfrm>
            <a:prstGeom prst="rect">
              <a:avLst/>
            </a:prstGeom>
          </p:spPr>
        </p:pic>
      </p:grpSp>
      <p:sp>
        <p:nvSpPr>
          <p:cNvPr id="48" name="object 4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66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10"/>
              </a:spcBef>
            </a:pPr>
            <a:fld id="{81D60167-4931-47E6-BA6A-407CBD079E47}" type="slidenum">
              <a:rPr dirty="0" spc="-16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Классный час (1).pptx</dc:title>
  <dcterms:created xsi:type="dcterms:W3CDTF">2022-10-11T06:57:17Z</dcterms:created>
  <dcterms:modified xsi:type="dcterms:W3CDTF">2022-10-11T06:57:17Z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